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Masters/slideMaster24.xml" ContentType="application/vnd.openxmlformats-officedocument.presentationml.slideMaster+xml"/>
  <Override PartName="/ppt/slideMasters/slideMaster25.xml" ContentType="application/vnd.openxmlformats-officedocument.presentationml.slideMaster+xml"/>
  <Override PartName="/ppt/slideMasters/slideMaster26.xml" ContentType="application/vnd.openxmlformats-officedocument.presentationml.slideMaster+xml"/>
  <Override PartName="/ppt/slideMasters/slideMaster27.xml" ContentType="application/vnd.openxmlformats-officedocument.presentationml.slideMaster+xml"/>
  <Override PartName="/ppt/slideMasters/slideMaster28.xml" ContentType="application/vnd.openxmlformats-officedocument.presentationml.slideMaster+xml"/>
  <Override PartName="/ppt/slideMasters/slideMaster29.xml" ContentType="application/vnd.openxmlformats-officedocument.presentationml.slideMaster+xml"/>
  <Override PartName="/ppt/slideMasters/slideMaster30.xml" ContentType="application/vnd.openxmlformats-officedocument.presentationml.slideMaster+xml"/>
  <Override PartName="/ppt/slideMasters/slideMaster31.xml" ContentType="application/vnd.openxmlformats-officedocument.presentationml.slideMaster+xml"/>
  <Override PartName="/ppt/slideMasters/slideMaster32.xml" ContentType="application/vnd.openxmlformats-officedocument.presentationml.slideMaster+xml"/>
  <Override PartName="/ppt/slideMasters/slideMaster33.xml" ContentType="application/vnd.openxmlformats-officedocument.presentationml.slideMaster+xml"/>
  <Override PartName="/ppt/slideMasters/slideMaster34.xml" ContentType="application/vnd.openxmlformats-officedocument.presentationml.slideMaster+xml"/>
  <Override PartName="/ppt/slideMasters/slideMaster35.xml" ContentType="application/vnd.openxmlformats-officedocument.presentationml.slideMaster+xml"/>
  <Override PartName="/ppt/slideMasters/slideMaster36.xml" ContentType="application/vnd.openxmlformats-officedocument.presentationml.slideMaster+xml"/>
  <Override PartName="/ppt/slideMasters/slideMaster3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2.xml" ContentType="application/vnd.openxmlformats-officedocument.theme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theme/theme13.xml" ContentType="application/vnd.openxmlformats-officedocument.theme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theme/theme14.xml" ContentType="application/vnd.openxmlformats-officedocument.theme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theme/theme15.xml" ContentType="application/vnd.openxmlformats-officedocument.theme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theme/theme16.xml" ContentType="application/vnd.openxmlformats-officedocument.theme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theme/theme17.xml" ContentType="application/vnd.openxmlformats-officedocument.theme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theme/theme18.xml" ContentType="application/vnd.openxmlformats-officedocument.theme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theme/theme19.xml" ContentType="application/vnd.openxmlformats-officedocument.theme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theme/theme20.xml" ContentType="application/vnd.openxmlformats-officedocument.theme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theme/theme21.xml" ContentType="application/vnd.openxmlformats-officedocument.theme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theme/theme22.xml" ContentType="application/vnd.openxmlformats-officedocument.theme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theme/theme23.xml" ContentType="application/vnd.openxmlformats-officedocument.theme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theme/theme24.xml" ContentType="application/vnd.openxmlformats-officedocument.theme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theme/theme25.xml" ContentType="application/vnd.openxmlformats-officedocument.theme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theme/theme26.xml" ContentType="application/vnd.openxmlformats-officedocument.theme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theme/theme27.xml" ContentType="application/vnd.openxmlformats-officedocument.theme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theme/theme28.xml" ContentType="application/vnd.openxmlformats-officedocument.theme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theme/theme29.xml" ContentType="application/vnd.openxmlformats-officedocument.theme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theme/theme30.xml" ContentType="application/vnd.openxmlformats-officedocument.theme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theme/theme31.xml" ContentType="application/vnd.openxmlformats-officedocument.theme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theme/theme32.xml" ContentType="application/vnd.openxmlformats-officedocument.theme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theme/theme33.xml" ContentType="application/vnd.openxmlformats-officedocument.theme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theme/theme34.xml" ContentType="application/vnd.openxmlformats-officedocument.theme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theme/theme35.xml" ContentType="application/vnd.openxmlformats-officedocument.theme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theme/theme36.xml" ContentType="application/vnd.openxmlformats-officedocument.theme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theme/theme37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650" r:id="rId2"/>
    <p:sldMasterId id="2147483651" r:id="rId3"/>
    <p:sldMasterId id="2147483652" r:id="rId4"/>
    <p:sldMasterId id="2147483653" r:id="rId5"/>
    <p:sldMasterId id="2147483654" r:id="rId6"/>
    <p:sldMasterId id="2147483655" r:id="rId7"/>
    <p:sldMasterId id="2147483656" r:id="rId8"/>
    <p:sldMasterId id="2147483657" r:id="rId9"/>
    <p:sldMasterId id="2147483658" r:id="rId10"/>
    <p:sldMasterId id="2147483659" r:id="rId11"/>
    <p:sldMasterId id="2147483660" r:id="rId12"/>
    <p:sldMasterId id="2147483661" r:id="rId13"/>
    <p:sldMasterId id="2147483662" r:id="rId14"/>
    <p:sldMasterId id="2147483663" r:id="rId15"/>
    <p:sldMasterId id="2147483664" r:id="rId16"/>
    <p:sldMasterId id="2147483665" r:id="rId17"/>
    <p:sldMasterId id="2147483666" r:id="rId18"/>
    <p:sldMasterId id="2147483667" r:id="rId19"/>
    <p:sldMasterId id="2147483668" r:id="rId20"/>
    <p:sldMasterId id="2147483669" r:id="rId21"/>
    <p:sldMasterId id="2147483670" r:id="rId22"/>
    <p:sldMasterId id="2147483671" r:id="rId23"/>
    <p:sldMasterId id="2147483672" r:id="rId24"/>
    <p:sldMasterId id="2147483673" r:id="rId25"/>
    <p:sldMasterId id="2147483674" r:id="rId26"/>
    <p:sldMasterId id="2147483675" r:id="rId27"/>
    <p:sldMasterId id="2147483676" r:id="rId28"/>
    <p:sldMasterId id="2147483677" r:id="rId29"/>
    <p:sldMasterId id="2147483678" r:id="rId30"/>
    <p:sldMasterId id="2147483679" r:id="rId31"/>
    <p:sldMasterId id="2147483680" r:id="rId32"/>
    <p:sldMasterId id="2147483681" r:id="rId33"/>
    <p:sldMasterId id="2147483682" r:id="rId34"/>
    <p:sldMasterId id="2147483683" r:id="rId35"/>
    <p:sldMasterId id="2147483684" r:id="rId36"/>
    <p:sldMasterId id="2147483687" r:id="rId37"/>
  </p:sldMasterIdLst>
  <p:sldIdLst>
    <p:sldId id="256" r:id="rId38"/>
    <p:sldId id="257" r:id="rId39"/>
    <p:sldId id="258" r:id="rId40"/>
    <p:sldId id="259" r:id="rId41"/>
    <p:sldId id="260" r:id="rId42"/>
    <p:sldId id="261" r:id="rId43"/>
    <p:sldId id="262" r:id="rId44"/>
    <p:sldId id="263" r:id="rId45"/>
    <p:sldId id="264" r:id="rId46"/>
    <p:sldId id="265" r:id="rId47"/>
    <p:sldId id="266" r:id="rId48"/>
    <p:sldId id="267" r:id="rId49"/>
    <p:sldId id="268" r:id="rId50"/>
    <p:sldId id="269" r:id="rId51"/>
    <p:sldId id="270" r:id="rId52"/>
    <p:sldId id="271" r:id="rId53"/>
    <p:sldId id="272" r:id="rId5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3" d="100"/>
          <a:sy n="93" d="100"/>
        </p:scale>
        <p:origin x="-50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Master" Target="slideMasters/slideMaster26.xml"/><Relationship Id="rId39" Type="http://schemas.openxmlformats.org/officeDocument/2006/relationships/slide" Target="slides/slide2.xml"/><Relationship Id="rId21" Type="http://schemas.openxmlformats.org/officeDocument/2006/relationships/slideMaster" Target="slideMasters/slideMaster21.xml"/><Relationship Id="rId34" Type="http://schemas.openxmlformats.org/officeDocument/2006/relationships/slideMaster" Target="slideMasters/slideMaster34.xml"/><Relationship Id="rId42" Type="http://schemas.openxmlformats.org/officeDocument/2006/relationships/slide" Target="slides/slide5.xml"/><Relationship Id="rId47" Type="http://schemas.openxmlformats.org/officeDocument/2006/relationships/slide" Target="slides/slide10.xml"/><Relationship Id="rId50" Type="http://schemas.openxmlformats.org/officeDocument/2006/relationships/slide" Target="slides/slide13.xml"/><Relationship Id="rId55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Master" Target="slideMasters/slideMaster25.xml"/><Relationship Id="rId33" Type="http://schemas.openxmlformats.org/officeDocument/2006/relationships/slideMaster" Target="slideMasters/slideMaster33.xml"/><Relationship Id="rId38" Type="http://schemas.openxmlformats.org/officeDocument/2006/relationships/slide" Target="slides/slide1.xml"/><Relationship Id="rId46" Type="http://schemas.openxmlformats.org/officeDocument/2006/relationships/slide" Target="slides/slide9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Master" Target="slideMasters/slideMaster20.xml"/><Relationship Id="rId29" Type="http://schemas.openxmlformats.org/officeDocument/2006/relationships/slideMaster" Target="slideMasters/slideMaster29.xml"/><Relationship Id="rId41" Type="http://schemas.openxmlformats.org/officeDocument/2006/relationships/slide" Target="slides/slide4.xml"/><Relationship Id="rId54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Master" Target="slideMasters/slideMaster24.xml"/><Relationship Id="rId32" Type="http://schemas.openxmlformats.org/officeDocument/2006/relationships/slideMaster" Target="slideMasters/slideMaster32.xml"/><Relationship Id="rId37" Type="http://schemas.openxmlformats.org/officeDocument/2006/relationships/slideMaster" Target="slideMasters/slideMaster37.xml"/><Relationship Id="rId40" Type="http://schemas.openxmlformats.org/officeDocument/2006/relationships/slide" Target="slides/slide3.xml"/><Relationship Id="rId45" Type="http://schemas.openxmlformats.org/officeDocument/2006/relationships/slide" Target="slides/slide8.xml"/><Relationship Id="rId53" Type="http://schemas.openxmlformats.org/officeDocument/2006/relationships/slide" Target="slides/slide16.xml"/><Relationship Id="rId58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Master" Target="slideMasters/slideMaster23.xml"/><Relationship Id="rId28" Type="http://schemas.openxmlformats.org/officeDocument/2006/relationships/slideMaster" Target="slideMasters/slideMaster28.xml"/><Relationship Id="rId36" Type="http://schemas.openxmlformats.org/officeDocument/2006/relationships/slideMaster" Target="slideMasters/slideMaster36.xml"/><Relationship Id="rId49" Type="http://schemas.openxmlformats.org/officeDocument/2006/relationships/slide" Target="slides/slide12.xml"/><Relationship Id="rId57" Type="http://schemas.openxmlformats.org/officeDocument/2006/relationships/theme" Target="theme/theme1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slideMaster" Target="slideMasters/slideMaster31.xml"/><Relationship Id="rId44" Type="http://schemas.openxmlformats.org/officeDocument/2006/relationships/slide" Target="slides/slide7.xml"/><Relationship Id="rId52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Master" Target="slideMasters/slideMaster22.xml"/><Relationship Id="rId27" Type="http://schemas.openxmlformats.org/officeDocument/2006/relationships/slideMaster" Target="slideMasters/slideMaster27.xml"/><Relationship Id="rId30" Type="http://schemas.openxmlformats.org/officeDocument/2006/relationships/slideMaster" Target="slideMasters/slideMaster30.xml"/><Relationship Id="rId35" Type="http://schemas.openxmlformats.org/officeDocument/2006/relationships/slideMaster" Target="slideMasters/slideMaster35.xml"/><Relationship Id="rId43" Type="http://schemas.openxmlformats.org/officeDocument/2006/relationships/slide" Target="slides/slide6.xml"/><Relationship Id="rId48" Type="http://schemas.openxmlformats.org/officeDocument/2006/relationships/slide" Target="slides/slide11.xml"/><Relationship Id="rId56" Type="http://schemas.openxmlformats.org/officeDocument/2006/relationships/viewProps" Target="viewProp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14.xml"/><Relationship Id="rId3" Type="http://schemas.openxmlformats.org/officeDocument/2006/relationships/slideMaster" Target="slideMasters/slideMaster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0.xml"/><Relationship Id="rId1" Type="http://schemas.openxmlformats.org/officeDocument/2006/relationships/audio" Target="../media/audio1.wav"/></Relationships>
</file>

<file path=ppt/slideLayouts/_rels/slideLayout10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0.xml"/><Relationship Id="rId1" Type="http://schemas.openxmlformats.org/officeDocument/2006/relationships/audio" Target="../media/audio1.wav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0.xml"/><Relationship Id="rId1" Type="http://schemas.openxmlformats.org/officeDocument/2006/relationships/audio" Target="../media/audio1.wav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0.xml"/><Relationship Id="rId1" Type="http://schemas.openxmlformats.org/officeDocument/2006/relationships/audio" Target="../media/audio1.wav"/></Relationships>
</file>

<file path=ppt/slideLayouts/_rels/slideLayout10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0.xml"/><Relationship Id="rId1" Type="http://schemas.openxmlformats.org/officeDocument/2006/relationships/audio" Target="../media/audio1.wav"/></Relationships>
</file>

<file path=ppt/slideLayouts/_rels/slideLayout10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0.xml"/><Relationship Id="rId1" Type="http://schemas.openxmlformats.org/officeDocument/2006/relationships/audio" Target="../media/audio1.wav"/></Relationships>
</file>

<file path=ppt/slideLayouts/_rels/slideLayout10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0.xml"/><Relationship Id="rId1" Type="http://schemas.openxmlformats.org/officeDocument/2006/relationships/audio" Target="../media/audio1.wav"/></Relationships>
</file>

<file path=ppt/slideLayouts/_rels/slideLayout10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0.xml"/><Relationship Id="rId1" Type="http://schemas.openxmlformats.org/officeDocument/2006/relationships/audio" Target="../media/audio1.wav"/></Relationships>
</file>

<file path=ppt/slideLayouts/_rels/slideLayout10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0.xml"/><Relationship Id="rId1" Type="http://schemas.openxmlformats.org/officeDocument/2006/relationships/audio" Target="../media/audio1.wav"/></Relationships>
</file>

<file path=ppt/slideLayouts/_rels/slideLayout10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0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0.xml"/><Relationship Id="rId1" Type="http://schemas.openxmlformats.org/officeDocument/2006/relationships/audio" Target="../media/audio1.wav"/></Relationships>
</file>

<file path=ppt/slideLayouts/_rels/slideLayout1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1.xml"/><Relationship Id="rId1" Type="http://schemas.openxmlformats.org/officeDocument/2006/relationships/audio" Target="../media/audio1.wav"/></Relationships>
</file>

<file path=ppt/slideLayouts/_rels/slideLayout1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1.xml"/><Relationship Id="rId1" Type="http://schemas.openxmlformats.org/officeDocument/2006/relationships/audio" Target="../media/audio1.wav"/></Relationships>
</file>

<file path=ppt/slideLayouts/_rels/slideLayout1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1.xml"/><Relationship Id="rId1" Type="http://schemas.openxmlformats.org/officeDocument/2006/relationships/audio" Target="../media/audio1.wav"/></Relationships>
</file>

<file path=ppt/slideLayouts/_rels/slideLayout1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1.xml"/><Relationship Id="rId1" Type="http://schemas.openxmlformats.org/officeDocument/2006/relationships/audio" Target="../media/audio1.wav"/></Relationships>
</file>

<file path=ppt/slideLayouts/_rels/slideLayout11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1.xml"/><Relationship Id="rId1" Type="http://schemas.openxmlformats.org/officeDocument/2006/relationships/audio" Target="../media/audio1.wav"/></Relationships>
</file>

<file path=ppt/slideLayouts/_rels/slideLayout11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1.xml"/><Relationship Id="rId1" Type="http://schemas.openxmlformats.org/officeDocument/2006/relationships/audio" Target="../media/audio1.wav"/></Relationships>
</file>

<file path=ppt/slideLayouts/_rels/slideLayout11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1.xml"/><Relationship Id="rId1" Type="http://schemas.openxmlformats.org/officeDocument/2006/relationships/audio" Target="../media/audio1.wav"/></Relationships>
</file>

<file path=ppt/slideLayouts/_rels/slideLayout11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1.xml"/><Relationship Id="rId1" Type="http://schemas.openxmlformats.org/officeDocument/2006/relationships/audio" Target="../media/audio1.wav"/></Relationships>
</file>

<file path=ppt/slideLayouts/_rels/slideLayout11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1.xml"/><Relationship Id="rId1" Type="http://schemas.openxmlformats.org/officeDocument/2006/relationships/audio" Target="../media/audio1.wav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2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1.xml"/><Relationship Id="rId1" Type="http://schemas.openxmlformats.org/officeDocument/2006/relationships/audio" Target="../media/audio1.wav"/></Relationships>
</file>

<file path=ppt/slideLayouts/_rels/slideLayout12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1.xml"/><Relationship Id="rId1" Type="http://schemas.openxmlformats.org/officeDocument/2006/relationships/audio" Target="../media/audio1.wav"/></Relationships>
</file>

<file path=ppt/slideLayouts/_rels/slideLayout12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2.xml"/><Relationship Id="rId1" Type="http://schemas.openxmlformats.org/officeDocument/2006/relationships/audio" Target="../media/audio1.wav"/></Relationships>
</file>

<file path=ppt/slideLayouts/_rels/slideLayout12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2.xml"/><Relationship Id="rId1" Type="http://schemas.openxmlformats.org/officeDocument/2006/relationships/audio" Target="../media/audio1.wav"/></Relationships>
</file>

<file path=ppt/slideLayouts/_rels/slideLayout12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2.xml"/><Relationship Id="rId1" Type="http://schemas.openxmlformats.org/officeDocument/2006/relationships/audio" Target="../media/audio1.wav"/></Relationships>
</file>

<file path=ppt/slideLayouts/_rels/slideLayout12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2.xml"/><Relationship Id="rId1" Type="http://schemas.openxmlformats.org/officeDocument/2006/relationships/audio" Target="../media/audio1.wav"/></Relationships>
</file>

<file path=ppt/slideLayouts/_rels/slideLayout12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2.xml"/><Relationship Id="rId1" Type="http://schemas.openxmlformats.org/officeDocument/2006/relationships/audio" Target="../media/audio1.wav"/></Relationships>
</file>

<file path=ppt/slideLayouts/_rels/slideLayout12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2.xml"/><Relationship Id="rId1" Type="http://schemas.openxmlformats.org/officeDocument/2006/relationships/audio" Target="../media/audio1.wav"/></Relationships>
</file>

<file path=ppt/slideLayouts/_rels/slideLayout12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2.xml"/><Relationship Id="rId1" Type="http://schemas.openxmlformats.org/officeDocument/2006/relationships/audio" Target="../media/audio1.wav"/></Relationships>
</file>

<file path=ppt/slideLayouts/_rels/slideLayout12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2.xml"/><Relationship Id="rId1" Type="http://schemas.openxmlformats.org/officeDocument/2006/relationships/audio" Target="../media/audio1.wav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3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2.xml"/><Relationship Id="rId1" Type="http://schemas.openxmlformats.org/officeDocument/2006/relationships/audio" Target="../media/audio1.wav"/></Relationships>
</file>

<file path=ppt/slideLayouts/_rels/slideLayout13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2.xml"/><Relationship Id="rId1" Type="http://schemas.openxmlformats.org/officeDocument/2006/relationships/audio" Target="../media/audio1.wav"/></Relationships>
</file>

<file path=ppt/slideLayouts/_rels/slideLayout13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2.xml"/><Relationship Id="rId1" Type="http://schemas.openxmlformats.org/officeDocument/2006/relationships/audio" Target="../media/audio1.wav"/></Relationships>
</file>

<file path=ppt/slideLayouts/_rels/slideLayout13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3.xml"/><Relationship Id="rId1" Type="http://schemas.openxmlformats.org/officeDocument/2006/relationships/audio" Target="../media/audio1.wav"/></Relationships>
</file>

<file path=ppt/slideLayouts/_rels/slideLayout13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3.xml"/><Relationship Id="rId1" Type="http://schemas.openxmlformats.org/officeDocument/2006/relationships/audio" Target="../media/audio1.wav"/></Relationships>
</file>

<file path=ppt/slideLayouts/_rels/slideLayout13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3.xml"/><Relationship Id="rId1" Type="http://schemas.openxmlformats.org/officeDocument/2006/relationships/audio" Target="../media/audio1.wav"/></Relationships>
</file>

<file path=ppt/slideLayouts/_rels/slideLayout13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3.xml"/><Relationship Id="rId1" Type="http://schemas.openxmlformats.org/officeDocument/2006/relationships/audio" Target="../media/audio1.wav"/></Relationships>
</file>

<file path=ppt/slideLayouts/_rels/slideLayout13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3.xml"/><Relationship Id="rId1" Type="http://schemas.openxmlformats.org/officeDocument/2006/relationships/audio" Target="../media/audio1.wav"/></Relationships>
</file>

<file path=ppt/slideLayouts/_rels/slideLayout13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3.xml"/><Relationship Id="rId1" Type="http://schemas.openxmlformats.org/officeDocument/2006/relationships/audio" Target="../media/audio1.wav"/></Relationships>
</file>

<file path=ppt/slideLayouts/_rels/slideLayout13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3.xml"/><Relationship Id="rId1" Type="http://schemas.openxmlformats.org/officeDocument/2006/relationships/audio" Target="../media/audio1.wav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4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3.xml"/><Relationship Id="rId1" Type="http://schemas.openxmlformats.org/officeDocument/2006/relationships/audio" Target="../media/audio1.wav"/></Relationships>
</file>

<file path=ppt/slideLayouts/_rels/slideLayout14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3.xml"/><Relationship Id="rId1" Type="http://schemas.openxmlformats.org/officeDocument/2006/relationships/audio" Target="../media/audio1.wav"/></Relationships>
</file>

<file path=ppt/slideLayouts/_rels/slideLayout14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3.xml"/><Relationship Id="rId1" Type="http://schemas.openxmlformats.org/officeDocument/2006/relationships/audio" Target="../media/audio1.wav"/></Relationships>
</file>

<file path=ppt/slideLayouts/_rels/slideLayout14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3.xml"/><Relationship Id="rId1" Type="http://schemas.openxmlformats.org/officeDocument/2006/relationships/audio" Target="../media/audio1.wav"/></Relationships>
</file>

<file path=ppt/slideLayouts/_rels/slideLayout14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4.xml"/><Relationship Id="rId1" Type="http://schemas.openxmlformats.org/officeDocument/2006/relationships/audio" Target="../media/audio1.wav"/></Relationships>
</file>

<file path=ppt/slideLayouts/_rels/slideLayout14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4.xml"/><Relationship Id="rId1" Type="http://schemas.openxmlformats.org/officeDocument/2006/relationships/audio" Target="../media/audio1.wav"/></Relationships>
</file>

<file path=ppt/slideLayouts/_rels/slideLayout14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4.xml"/><Relationship Id="rId1" Type="http://schemas.openxmlformats.org/officeDocument/2006/relationships/audio" Target="../media/audio1.wav"/></Relationships>
</file>

<file path=ppt/slideLayouts/_rels/slideLayout14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4.xml"/><Relationship Id="rId1" Type="http://schemas.openxmlformats.org/officeDocument/2006/relationships/audio" Target="../media/audio1.wav"/></Relationships>
</file>

<file path=ppt/slideLayouts/_rels/slideLayout14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4.xml"/><Relationship Id="rId1" Type="http://schemas.openxmlformats.org/officeDocument/2006/relationships/audio" Target="../media/audio1.wav"/></Relationships>
</file>

<file path=ppt/slideLayouts/_rels/slideLayout14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4.xml"/><Relationship Id="rId1" Type="http://schemas.openxmlformats.org/officeDocument/2006/relationships/audio" Target="../media/audio1.wav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5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4.xml"/><Relationship Id="rId1" Type="http://schemas.openxmlformats.org/officeDocument/2006/relationships/audio" Target="../media/audio1.wav"/></Relationships>
</file>

<file path=ppt/slideLayouts/_rels/slideLayout15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4.xml"/><Relationship Id="rId1" Type="http://schemas.openxmlformats.org/officeDocument/2006/relationships/audio" Target="../media/audio1.wav"/></Relationships>
</file>

<file path=ppt/slideLayouts/_rels/slideLayout15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4.xml"/><Relationship Id="rId1" Type="http://schemas.openxmlformats.org/officeDocument/2006/relationships/audio" Target="../media/audio1.wav"/></Relationships>
</file>

<file path=ppt/slideLayouts/_rels/slideLayout15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4.xml"/><Relationship Id="rId1" Type="http://schemas.openxmlformats.org/officeDocument/2006/relationships/audio" Target="../media/audio1.wav"/></Relationships>
</file>

<file path=ppt/slideLayouts/_rels/slideLayout15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4.xml"/><Relationship Id="rId1" Type="http://schemas.openxmlformats.org/officeDocument/2006/relationships/audio" Target="../media/audio1.wav"/></Relationships>
</file>

<file path=ppt/slideLayouts/_rels/slideLayout15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5.xml"/><Relationship Id="rId1" Type="http://schemas.openxmlformats.org/officeDocument/2006/relationships/audio" Target="../media/audio1.wav"/></Relationships>
</file>

<file path=ppt/slideLayouts/_rels/slideLayout15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5.xml"/><Relationship Id="rId1" Type="http://schemas.openxmlformats.org/officeDocument/2006/relationships/audio" Target="../media/audio1.wav"/></Relationships>
</file>

<file path=ppt/slideLayouts/_rels/slideLayout15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5.xml"/><Relationship Id="rId1" Type="http://schemas.openxmlformats.org/officeDocument/2006/relationships/audio" Target="../media/audio1.wav"/></Relationships>
</file>

<file path=ppt/slideLayouts/_rels/slideLayout15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5.xml"/><Relationship Id="rId1" Type="http://schemas.openxmlformats.org/officeDocument/2006/relationships/audio" Target="../media/audio1.wav"/></Relationships>
</file>

<file path=ppt/slideLayouts/_rels/slideLayout15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5.xml"/><Relationship Id="rId1" Type="http://schemas.openxmlformats.org/officeDocument/2006/relationships/audio" Target="../media/audio1.wav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6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5.xml"/><Relationship Id="rId1" Type="http://schemas.openxmlformats.org/officeDocument/2006/relationships/audio" Target="../media/audio1.wav"/></Relationships>
</file>

<file path=ppt/slideLayouts/_rels/slideLayout16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5.xml"/><Relationship Id="rId1" Type="http://schemas.openxmlformats.org/officeDocument/2006/relationships/audio" Target="../media/audio1.wav"/></Relationships>
</file>

<file path=ppt/slideLayouts/_rels/slideLayout16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5.xml"/><Relationship Id="rId1" Type="http://schemas.openxmlformats.org/officeDocument/2006/relationships/audio" Target="../media/audio1.wav"/></Relationships>
</file>

<file path=ppt/slideLayouts/_rels/slideLayout16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5.xml"/><Relationship Id="rId1" Type="http://schemas.openxmlformats.org/officeDocument/2006/relationships/audio" Target="../media/audio1.wav"/></Relationships>
</file>

<file path=ppt/slideLayouts/_rels/slideLayout16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5.xml"/><Relationship Id="rId1" Type="http://schemas.openxmlformats.org/officeDocument/2006/relationships/audio" Target="../media/audio1.wav"/></Relationships>
</file>

<file path=ppt/slideLayouts/_rels/slideLayout16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5.xml"/><Relationship Id="rId1" Type="http://schemas.openxmlformats.org/officeDocument/2006/relationships/audio" Target="../media/audio1.wav"/></Relationships>
</file>

<file path=ppt/slideLayouts/_rels/slideLayout16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6.xml"/><Relationship Id="rId1" Type="http://schemas.openxmlformats.org/officeDocument/2006/relationships/audio" Target="../media/audio1.wav"/></Relationships>
</file>

<file path=ppt/slideLayouts/_rels/slideLayout16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6.xml"/><Relationship Id="rId1" Type="http://schemas.openxmlformats.org/officeDocument/2006/relationships/audio" Target="../media/audio1.wav"/></Relationships>
</file>

<file path=ppt/slideLayouts/_rels/slideLayout16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6.xml"/><Relationship Id="rId1" Type="http://schemas.openxmlformats.org/officeDocument/2006/relationships/audio" Target="../media/audio1.wav"/></Relationships>
</file>

<file path=ppt/slideLayouts/_rels/slideLayout16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6.xml"/><Relationship Id="rId1" Type="http://schemas.openxmlformats.org/officeDocument/2006/relationships/audio" Target="../media/audio1.wav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7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6.xml"/><Relationship Id="rId1" Type="http://schemas.openxmlformats.org/officeDocument/2006/relationships/audio" Target="../media/audio1.wav"/></Relationships>
</file>

<file path=ppt/slideLayouts/_rels/slideLayout17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6.xml"/><Relationship Id="rId1" Type="http://schemas.openxmlformats.org/officeDocument/2006/relationships/audio" Target="../media/audio1.wav"/></Relationships>
</file>

<file path=ppt/slideLayouts/_rels/slideLayout17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6.xml"/><Relationship Id="rId1" Type="http://schemas.openxmlformats.org/officeDocument/2006/relationships/audio" Target="../media/audio1.wav"/></Relationships>
</file>

<file path=ppt/slideLayouts/_rels/slideLayout17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6.xml"/><Relationship Id="rId1" Type="http://schemas.openxmlformats.org/officeDocument/2006/relationships/audio" Target="../media/audio1.wav"/></Relationships>
</file>

<file path=ppt/slideLayouts/_rels/slideLayout17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6.xml"/><Relationship Id="rId1" Type="http://schemas.openxmlformats.org/officeDocument/2006/relationships/audio" Target="../media/audio1.wav"/></Relationships>
</file>

<file path=ppt/slideLayouts/_rels/slideLayout17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6.xml"/><Relationship Id="rId1" Type="http://schemas.openxmlformats.org/officeDocument/2006/relationships/audio" Target="../media/audio1.wav"/></Relationships>
</file>

<file path=ppt/slideLayouts/_rels/slideLayout17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6.xml"/><Relationship Id="rId1" Type="http://schemas.openxmlformats.org/officeDocument/2006/relationships/audio" Target="../media/audio1.wav"/></Relationships>
</file>

<file path=ppt/slideLayouts/_rels/slideLayout17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7.xml"/><Relationship Id="rId1" Type="http://schemas.openxmlformats.org/officeDocument/2006/relationships/audio" Target="../media/audio1.wav"/></Relationships>
</file>

<file path=ppt/slideLayouts/_rels/slideLayout17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7.xml"/><Relationship Id="rId1" Type="http://schemas.openxmlformats.org/officeDocument/2006/relationships/audio" Target="../media/audio1.wav"/></Relationships>
</file>

<file path=ppt/slideLayouts/_rels/slideLayout17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7.xml"/><Relationship Id="rId1" Type="http://schemas.openxmlformats.org/officeDocument/2006/relationships/audio" Target="../media/audio1.wav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8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7.xml"/><Relationship Id="rId1" Type="http://schemas.openxmlformats.org/officeDocument/2006/relationships/audio" Target="../media/audio1.wav"/></Relationships>
</file>

<file path=ppt/slideLayouts/_rels/slideLayout18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7.xml"/><Relationship Id="rId1" Type="http://schemas.openxmlformats.org/officeDocument/2006/relationships/audio" Target="../media/audio1.wav"/></Relationships>
</file>

<file path=ppt/slideLayouts/_rels/slideLayout18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7.xml"/><Relationship Id="rId1" Type="http://schemas.openxmlformats.org/officeDocument/2006/relationships/audio" Target="../media/audio1.wav"/></Relationships>
</file>

<file path=ppt/slideLayouts/_rels/slideLayout18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7.xml"/><Relationship Id="rId1" Type="http://schemas.openxmlformats.org/officeDocument/2006/relationships/audio" Target="../media/audio1.wav"/></Relationships>
</file>

<file path=ppt/slideLayouts/_rels/slideLayout18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7.xml"/><Relationship Id="rId1" Type="http://schemas.openxmlformats.org/officeDocument/2006/relationships/audio" Target="../media/audio1.wav"/></Relationships>
</file>

<file path=ppt/slideLayouts/_rels/slideLayout18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7.xml"/><Relationship Id="rId1" Type="http://schemas.openxmlformats.org/officeDocument/2006/relationships/audio" Target="../media/audio1.wav"/></Relationships>
</file>

<file path=ppt/slideLayouts/_rels/slideLayout18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7.xml"/><Relationship Id="rId1" Type="http://schemas.openxmlformats.org/officeDocument/2006/relationships/audio" Target="../media/audio1.wav"/></Relationships>
</file>

<file path=ppt/slideLayouts/_rels/slideLayout18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7.xml"/><Relationship Id="rId1" Type="http://schemas.openxmlformats.org/officeDocument/2006/relationships/audio" Target="../media/audio1.wav"/></Relationships>
</file>

<file path=ppt/slideLayouts/_rels/slideLayout18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8.xml"/><Relationship Id="rId1" Type="http://schemas.openxmlformats.org/officeDocument/2006/relationships/audio" Target="../media/audio1.wav"/></Relationships>
</file>

<file path=ppt/slideLayouts/_rels/slideLayout18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8.xml"/><Relationship Id="rId1" Type="http://schemas.openxmlformats.org/officeDocument/2006/relationships/audio" Target="../media/audio1.wav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9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8.xml"/><Relationship Id="rId1" Type="http://schemas.openxmlformats.org/officeDocument/2006/relationships/audio" Target="../media/audio1.wav"/></Relationships>
</file>

<file path=ppt/slideLayouts/_rels/slideLayout19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8.xml"/><Relationship Id="rId1" Type="http://schemas.openxmlformats.org/officeDocument/2006/relationships/audio" Target="../media/audio1.wav"/></Relationships>
</file>

<file path=ppt/slideLayouts/_rels/slideLayout19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8.xml"/><Relationship Id="rId1" Type="http://schemas.openxmlformats.org/officeDocument/2006/relationships/audio" Target="../media/audio1.wav"/></Relationships>
</file>

<file path=ppt/slideLayouts/_rels/slideLayout19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8.xml"/><Relationship Id="rId1" Type="http://schemas.openxmlformats.org/officeDocument/2006/relationships/audio" Target="../media/audio1.wav"/></Relationships>
</file>

<file path=ppt/slideLayouts/_rels/slideLayout19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8.xml"/><Relationship Id="rId1" Type="http://schemas.openxmlformats.org/officeDocument/2006/relationships/audio" Target="../media/audio1.wav"/></Relationships>
</file>

<file path=ppt/slideLayouts/_rels/slideLayout19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8.xml"/><Relationship Id="rId1" Type="http://schemas.openxmlformats.org/officeDocument/2006/relationships/audio" Target="../media/audio1.wav"/></Relationships>
</file>

<file path=ppt/slideLayouts/_rels/slideLayout19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8.xml"/><Relationship Id="rId1" Type="http://schemas.openxmlformats.org/officeDocument/2006/relationships/audio" Target="../media/audio1.wav"/></Relationships>
</file>

<file path=ppt/slideLayouts/_rels/slideLayout19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8.xml"/><Relationship Id="rId1" Type="http://schemas.openxmlformats.org/officeDocument/2006/relationships/audio" Target="../media/audio1.wav"/></Relationships>
</file>

<file path=ppt/slideLayouts/_rels/slideLayout19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8.xml"/><Relationship Id="rId1" Type="http://schemas.openxmlformats.org/officeDocument/2006/relationships/audio" Target="../media/audio1.wav"/></Relationships>
</file>

<file path=ppt/slideLayouts/_rels/slideLayout19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9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0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9.xml"/><Relationship Id="rId1" Type="http://schemas.openxmlformats.org/officeDocument/2006/relationships/audio" Target="../media/audio1.wav"/></Relationships>
</file>

<file path=ppt/slideLayouts/_rels/slideLayout20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9.xml"/><Relationship Id="rId1" Type="http://schemas.openxmlformats.org/officeDocument/2006/relationships/audio" Target="../media/audio1.wav"/></Relationships>
</file>

<file path=ppt/slideLayouts/_rels/slideLayout20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9.xml"/><Relationship Id="rId1" Type="http://schemas.openxmlformats.org/officeDocument/2006/relationships/audio" Target="../media/audio1.wav"/></Relationships>
</file>

<file path=ppt/slideLayouts/_rels/slideLayout20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9.xml"/><Relationship Id="rId1" Type="http://schemas.openxmlformats.org/officeDocument/2006/relationships/audio" Target="../media/audio1.wav"/></Relationships>
</file>

<file path=ppt/slideLayouts/_rels/slideLayout20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9.xml"/><Relationship Id="rId1" Type="http://schemas.openxmlformats.org/officeDocument/2006/relationships/audio" Target="../media/audio1.wav"/></Relationships>
</file>

<file path=ppt/slideLayouts/_rels/slideLayout20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9.xml"/><Relationship Id="rId1" Type="http://schemas.openxmlformats.org/officeDocument/2006/relationships/audio" Target="../media/audio1.wav"/></Relationships>
</file>

<file path=ppt/slideLayouts/_rels/slideLayout20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9.xml"/><Relationship Id="rId1" Type="http://schemas.openxmlformats.org/officeDocument/2006/relationships/audio" Target="../media/audio1.wav"/></Relationships>
</file>

<file path=ppt/slideLayouts/_rels/slideLayout20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9.xml"/><Relationship Id="rId1" Type="http://schemas.openxmlformats.org/officeDocument/2006/relationships/audio" Target="../media/audio1.wav"/></Relationships>
</file>

<file path=ppt/slideLayouts/_rels/slideLayout20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9.xml"/><Relationship Id="rId1" Type="http://schemas.openxmlformats.org/officeDocument/2006/relationships/audio" Target="../media/audio1.wav"/></Relationships>
</file>

<file path=ppt/slideLayouts/_rels/slideLayout20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9.xml"/><Relationship Id="rId1" Type="http://schemas.openxmlformats.org/officeDocument/2006/relationships/audio" Target="../media/audio1.wav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0.xml"/><Relationship Id="rId1" Type="http://schemas.openxmlformats.org/officeDocument/2006/relationships/audio" Target="../media/audio1.wav"/></Relationships>
</file>

<file path=ppt/slideLayouts/_rels/slideLayout2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0.xml"/><Relationship Id="rId1" Type="http://schemas.openxmlformats.org/officeDocument/2006/relationships/audio" Target="../media/audio1.wav"/></Relationships>
</file>

<file path=ppt/slideLayouts/_rels/slideLayout2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0.xml"/><Relationship Id="rId1" Type="http://schemas.openxmlformats.org/officeDocument/2006/relationships/audio" Target="../media/audio1.wav"/></Relationships>
</file>

<file path=ppt/slideLayouts/_rels/slideLayout2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0.xml"/><Relationship Id="rId1" Type="http://schemas.openxmlformats.org/officeDocument/2006/relationships/audio" Target="../media/audio1.wav"/></Relationships>
</file>

<file path=ppt/slideLayouts/_rels/slideLayout2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0.xml"/><Relationship Id="rId1" Type="http://schemas.openxmlformats.org/officeDocument/2006/relationships/audio" Target="../media/audio1.wav"/></Relationships>
</file>

<file path=ppt/slideLayouts/_rels/slideLayout21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0.xml"/><Relationship Id="rId1" Type="http://schemas.openxmlformats.org/officeDocument/2006/relationships/audio" Target="../media/audio1.wav"/></Relationships>
</file>

<file path=ppt/slideLayouts/_rels/slideLayout21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0.xml"/><Relationship Id="rId1" Type="http://schemas.openxmlformats.org/officeDocument/2006/relationships/audio" Target="../media/audio1.wav"/></Relationships>
</file>

<file path=ppt/slideLayouts/_rels/slideLayout21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0.xml"/><Relationship Id="rId1" Type="http://schemas.openxmlformats.org/officeDocument/2006/relationships/audio" Target="../media/audio1.wav"/></Relationships>
</file>

<file path=ppt/slideLayouts/_rels/slideLayout21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0.xml"/><Relationship Id="rId1" Type="http://schemas.openxmlformats.org/officeDocument/2006/relationships/audio" Target="../media/audio1.wav"/></Relationships>
</file>

<file path=ppt/slideLayouts/_rels/slideLayout21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0.xml"/><Relationship Id="rId1" Type="http://schemas.openxmlformats.org/officeDocument/2006/relationships/audio" Target="../media/audio1.wav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2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0.xml"/><Relationship Id="rId1" Type="http://schemas.openxmlformats.org/officeDocument/2006/relationships/audio" Target="../media/audio1.wav"/></Relationships>
</file>

<file path=ppt/slideLayouts/_rels/slideLayout22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1.xml"/><Relationship Id="rId1" Type="http://schemas.openxmlformats.org/officeDocument/2006/relationships/audio" Target="../media/audio1.wav"/></Relationships>
</file>

<file path=ppt/slideLayouts/_rels/slideLayout22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1.xml"/><Relationship Id="rId1" Type="http://schemas.openxmlformats.org/officeDocument/2006/relationships/audio" Target="../media/audio1.wav"/></Relationships>
</file>

<file path=ppt/slideLayouts/_rels/slideLayout22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1.xml"/><Relationship Id="rId1" Type="http://schemas.openxmlformats.org/officeDocument/2006/relationships/audio" Target="../media/audio1.wav"/></Relationships>
</file>

<file path=ppt/slideLayouts/_rels/slideLayout22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1.xml"/><Relationship Id="rId1" Type="http://schemas.openxmlformats.org/officeDocument/2006/relationships/audio" Target="../media/audio1.wav"/></Relationships>
</file>

<file path=ppt/slideLayouts/_rels/slideLayout22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1.xml"/><Relationship Id="rId1" Type="http://schemas.openxmlformats.org/officeDocument/2006/relationships/audio" Target="../media/audio1.wav"/></Relationships>
</file>

<file path=ppt/slideLayouts/_rels/slideLayout22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1.xml"/><Relationship Id="rId1" Type="http://schemas.openxmlformats.org/officeDocument/2006/relationships/audio" Target="../media/audio1.wav"/></Relationships>
</file>

<file path=ppt/slideLayouts/_rels/slideLayout22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1.xml"/><Relationship Id="rId1" Type="http://schemas.openxmlformats.org/officeDocument/2006/relationships/audio" Target="../media/audio1.wav"/></Relationships>
</file>

<file path=ppt/slideLayouts/_rels/slideLayout22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1.xml"/><Relationship Id="rId1" Type="http://schemas.openxmlformats.org/officeDocument/2006/relationships/audio" Target="../media/audio1.wav"/></Relationships>
</file>

<file path=ppt/slideLayouts/_rels/slideLayout22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1.xml"/><Relationship Id="rId1" Type="http://schemas.openxmlformats.org/officeDocument/2006/relationships/audio" Target="../media/audio1.wav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3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1.xml"/><Relationship Id="rId1" Type="http://schemas.openxmlformats.org/officeDocument/2006/relationships/audio" Target="../media/audio1.wav"/></Relationships>
</file>

<file path=ppt/slideLayouts/_rels/slideLayout23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1.xml"/><Relationship Id="rId1" Type="http://schemas.openxmlformats.org/officeDocument/2006/relationships/audio" Target="../media/audio1.wav"/></Relationships>
</file>

<file path=ppt/slideLayouts/_rels/slideLayout23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2.xml"/><Relationship Id="rId1" Type="http://schemas.openxmlformats.org/officeDocument/2006/relationships/audio" Target="../media/audio1.wav"/></Relationships>
</file>

<file path=ppt/slideLayouts/_rels/slideLayout23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2.xml"/><Relationship Id="rId1" Type="http://schemas.openxmlformats.org/officeDocument/2006/relationships/audio" Target="../media/audio1.wav"/></Relationships>
</file>

<file path=ppt/slideLayouts/_rels/slideLayout23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2.xml"/><Relationship Id="rId1" Type="http://schemas.openxmlformats.org/officeDocument/2006/relationships/audio" Target="../media/audio1.wav"/></Relationships>
</file>

<file path=ppt/slideLayouts/_rels/slideLayout23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2.xml"/><Relationship Id="rId1" Type="http://schemas.openxmlformats.org/officeDocument/2006/relationships/audio" Target="../media/audio1.wav"/></Relationships>
</file>

<file path=ppt/slideLayouts/_rels/slideLayout23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2.xml"/><Relationship Id="rId1" Type="http://schemas.openxmlformats.org/officeDocument/2006/relationships/audio" Target="../media/audio1.wav"/></Relationships>
</file>

<file path=ppt/slideLayouts/_rels/slideLayout23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2.xml"/><Relationship Id="rId1" Type="http://schemas.openxmlformats.org/officeDocument/2006/relationships/audio" Target="../media/audio1.wav"/></Relationships>
</file>

<file path=ppt/slideLayouts/_rels/slideLayout23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2.xml"/><Relationship Id="rId1" Type="http://schemas.openxmlformats.org/officeDocument/2006/relationships/audio" Target="../media/audio1.wav"/></Relationships>
</file>

<file path=ppt/slideLayouts/_rels/slideLayout23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2.xml"/><Relationship Id="rId1" Type="http://schemas.openxmlformats.org/officeDocument/2006/relationships/audio" Target="../media/audio1.wav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4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2.xml"/><Relationship Id="rId1" Type="http://schemas.openxmlformats.org/officeDocument/2006/relationships/audio" Target="../media/audio1.wav"/></Relationships>
</file>

<file path=ppt/slideLayouts/_rels/slideLayout24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2.xml"/><Relationship Id="rId1" Type="http://schemas.openxmlformats.org/officeDocument/2006/relationships/audio" Target="../media/audio1.wav"/></Relationships>
</file>

<file path=ppt/slideLayouts/_rels/slideLayout24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2.xml"/><Relationship Id="rId1" Type="http://schemas.openxmlformats.org/officeDocument/2006/relationships/audio" Target="../media/audio1.wav"/></Relationships>
</file>

<file path=ppt/slideLayouts/_rels/slideLayout24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3.xml"/><Relationship Id="rId1" Type="http://schemas.openxmlformats.org/officeDocument/2006/relationships/audio" Target="../media/audio1.wav"/></Relationships>
</file>

<file path=ppt/slideLayouts/_rels/slideLayout24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3.xml"/><Relationship Id="rId1" Type="http://schemas.openxmlformats.org/officeDocument/2006/relationships/audio" Target="../media/audio1.wav"/></Relationships>
</file>

<file path=ppt/slideLayouts/_rels/slideLayout24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3.xml"/><Relationship Id="rId1" Type="http://schemas.openxmlformats.org/officeDocument/2006/relationships/audio" Target="../media/audio1.wav"/></Relationships>
</file>

<file path=ppt/slideLayouts/_rels/slideLayout24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3.xml"/><Relationship Id="rId1" Type="http://schemas.openxmlformats.org/officeDocument/2006/relationships/audio" Target="../media/audio1.wav"/></Relationships>
</file>

<file path=ppt/slideLayouts/_rels/slideLayout24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3.xml"/><Relationship Id="rId1" Type="http://schemas.openxmlformats.org/officeDocument/2006/relationships/audio" Target="../media/audio1.wav"/></Relationships>
</file>

<file path=ppt/slideLayouts/_rels/slideLayout24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3.xml"/><Relationship Id="rId1" Type="http://schemas.openxmlformats.org/officeDocument/2006/relationships/audio" Target="../media/audio1.wav"/></Relationships>
</file>

<file path=ppt/slideLayouts/_rels/slideLayout24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3.xml"/><Relationship Id="rId1" Type="http://schemas.openxmlformats.org/officeDocument/2006/relationships/audio" Target="../media/audio1.wav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5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3.xml"/><Relationship Id="rId1" Type="http://schemas.openxmlformats.org/officeDocument/2006/relationships/audio" Target="../media/audio1.wav"/></Relationships>
</file>

<file path=ppt/slideLayouts/_rels/slideLayout25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3.xml"/><Relationship Id="rId1" Type="http://schemas.openxmlformats.org/officeDocument/2006/relationships/audio" Target="../media/audio1.wav"/></Relationships>
</file>

<file path=ppt/slideLayouts/_rels/slideLayout25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3.xml"/><Relationship Id="rId1" Type="http://schemas.openxmlformats.org/officeDocument/2006/relationships/audio" Target="../media/audio1.wav"/></Relationships>
</file>

<file path=ppt/slideLayouts/_rels/slideLayout25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3.xml"/><Relationship Id="rId1" Type="http://schemas.openxmlformats.org/officeDocument/2006/relationships/audio" Target="../media/audio1.wav"/></Relationships>
</file>

<file path=ppt/slideLayouts/_rels/slideLayout25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4.xml"/><Relationship Id="rId1" Type="http://schemas.openxmlformats.org/officeDocument/2006/relationships/audio" Target="../media/audio1.wav"/></Relationships>
</file>

<file path=ppt/slideLayouts/_rels/slideLayout25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4.xml"/><Relationship Id="rId1" Type="http://schemas.openxmlformats.org/officeDocument/2006/relationships/audio" Target="../media/audio1.wav"/></Relationships>
</file>

<file path=ppt/slideLayouts/_rels/slideLayout25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4.xml"/><Relationship Id="rId1" Type="http://schemas.openxmlformats.org/officeDocument/2006/relationships/audio" Target="../media/audio1.wav"/></Relationships>
</file>

<file path=ppt/slideLayouts/_rels/slideLayout25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4.xml"/><Relationship Id="rId1" Type="http://schemas.openxmlformats.org/officeDocument/2006/relationships/audio" Target="../media/audio1.wav"/></Relationships>
</file>

<file path=ppt/slideLayouts/_rels/slideLayout25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4.xml"/><Relationship Id="rId1" Type="http://schemas.openxmlformats.org/officeDocument/2006/relationships/audio" Target="../media/audio1.wav"/></Relationships>
</file>

<file path=ppt/slideLayouts/_rels/slideLayout25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4.xml"/><Relationship Id="rId1" Type="http://schemas.openxmlformats.org/officeDocument/2006/relationships/audio" Target="../media/audio1.wav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6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4.xml"/><Relationship Id="rId1" Type="http://schemas.openxmlformats.org/officeDocument/2006/relationships/audio" Target="../media/audio1.wav"/></Relationships>
</file>

<file path=ppt/slideLayouts/_rels/slideLayout26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4.xml"/><Relationship Id="rId1" Type="http://schemas.openxmlformats.org/officeDocument/2006/relationships/audio" Target="../media/audio1.wav"/></Relationships>
</file>

<file path=ppt/slideLayouts/_rels/slideLayout26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4.xml"/><Relationship Id="rId1" Type="http://schemas.openxmlformats.org/officeDocument/2006/relationships/audio" Target="../media/audio1.wav"/></Relationships>
</file>

<file path=ppt/slideLayouts/_rels/slideLayout26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4.xml"/><Relationship Id="rId1" Type="http://schemas.openxmlformats.org/officeDocument/2006/relationships/audio" Target="../media/audio1.wav"/></Relationships>
</file>

<file path=ppt/slideLayouts/_rels/slideLayout26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4.xml"/><Relationship Id="rId1" Type="http://schemas.openxmlformats.org/officeDocument/2006/relationships/audio" Target="../media/audio1.wav"/></Relationships>
</file>

<file path=ppt/slideLayouts/_rels/slideLayout26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5.xml"/><Relationship Id="rId1" Type="http://schemas.openxmlformats.org/officeDocument/2006/relationships/audio" Target="../media/audio1.wav"/></Relationships>
</file>

<file path=ppt/slideLayouts/_rels/slideLayout26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5.xml"/><Relationship Id="rId1" Type="http://schemas.openxmlformats.org/officeDocument/2006/relationships/audio" Target="../media/audio1.wav"/></Relationships>
</file>

<file path=ppt/slideLayouts/_rels/slideLayout26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5.xml"/><Relationship Id="rId1" Type="http://schemas.openxmlformats.org/officeDocument/2006/relationships/audio" Target="../media/audio1.wav"/></Relationships>
</file>

<file path=ppt/slideLayouts/_rels/slideLayout26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5.xml"/><Relationship Id="rId1" Type="http://schemas.openxmlformats.org/officeDocument/2006/relationships/audio" Target="../media/audio1.wav"/></Relationships>
</file>

<file path=ppt/slideLayouts/_rels/slideLayout26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5.xml"/><Relationship Id="rId1" Type="http://schemas.openxmlformats.org/officeDocument/2006/relationships/audio" Target="../media/audio1.wav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7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5.xml"/><Relationship Id="rId1" Type="http://schemas.openxmlformats.org/officeDocument/2006/relationships/audio" Target="../media/audio1.wav"/></Relationships>
</file>

<file path=ppt/slideLayouts/_rels/slideLayout27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5.xml"/><Relationship Id="rId1" Type="http://schemas.openxmlformats.org/officeDocument/2006/relationships/audio" Target="../media/audio1.wav"/></Relationships>
</file>

<file path=ppt/slideLayouts/_rels/slideLayout27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5.xml"/><Relationship Id="rId1" Type="http://schemas.openxmlformats.org/officeDocument/2006/relationships/audio" Target="../media/audio1.wav"/></Relationships>
</file>

<file path=ppt/slideLayouts/_rels/slideLayout27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5.xml"/><Relationship Id="rId1" Type="http://schemas.openxmlformats.org/officeDocument/2006/relationships/audio" Target="../media/audio1.wav"/></Relationships>
</file>

<file path=ppt/slideLayouts/_rels/slideLayout27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5.xml"/><Relationship Id="rId1" Type="http://schemas.openxmlformats.org/officeDocument/2006/relationships/audio" Target="../media/audio1.wav"/></Relationships>
</file>

<file path=ppt/slideLayouts/_rels/slideLayout27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5.xml"/><Relationship Id="rId1" Type="http://schemas.openxmlformats.org/officeDocument/2006/relationships/audio" Target="../media/audio1.wav"/></Relationships>
</file>

<file path=ppt/slideLayouts/_rels/slideLayout27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6.xml"/><Relationship Id="rId1" Type="http://schemas.openxmlformats.org/officeDocument/2006/relationships/audio" Target="../media/audio1.wav"/></Relationships>
</file>

<file path=ppt/slideLayouts/_rels/slideLayout27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6.xml"/><Relationship Id="rId1" Type="http://schemas.openxmlformats.org/officeDocument/2006/relationships/audio" Target="../media/audio1.wav"/></Relationships>
</file>

<file path=ppt/slideLayouts/_rels/slideLayout27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6.xml"/><Relationship Id="rId1" Type="http://schemas.openxmlformats.org/officeDocument/2006/relationships/audio" Target="../media/audio1.wav"/></Relationships>
</file>

<file path=ppt/slideLayouts/_rels/slideLayout27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6.xml"/><Relationship Id="rId1" Type="http://schemas.openxmlformats.org/officeDocument/2006/relationships/audio" Target="../media/audio1.wav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8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6.xml"/><Relationship Id="rId1" Type="http://schemas.openxmlformats.org/officeDocument/2006/relationships/audio" Target="../media/audio1.wav"/></Relationships>
</file>

<file path=ppt/slideLayouts/_rels/slideLayout28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6.xml"/><Relationship Id="rId1" Type="http://schemas.openxmlformats.org/officeDocument/2006/relationships/audio" Target="../media/audio1.wav"/></Relationships>
</file>

<file path=ppt/slideLayouts/_rels/slideLayout28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6.xml"/><Relationship Id="rId1" Type="http://schemas.openxmlformats.org/officeDocument/2006/relationships/audio" Target="../media/audio1.wav"/></Relationships>
</file>

<file path=ppt/slideLayouts/_rels/slideLayout28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6.xml"/><Relationship Id="rId1" Type="http://schemas.openxmlformats.org/officeDocument/2006/relationships/audio" Target="../media/audio1.wav"/></Relationships>
</file>

<file path=ppt/slideLayouts/_rels/slideLayout28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6.xml"/><Relationship Id="rId1" Type="http://schemas.openxmlformats.org/officeDocument/2006/relationships/audio" Target="../media/audio1.wav"/></Relationships>
</file>

<file path=ppt/slideLayouts/_rels/slideLayout28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6.xml"/><Relationship Id="rId1" Type="http://schemas.openxmlformats.org/officeDocument/2006/relationships/audio" Target="../media/audio1.wav"/></Relationships>
</file>

<file path=ppt/slideLayouts/_rels/slideLayout28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6.xml"/><Relationship Id="rId1" Type="http://schemas.openxmlformats.org/officeDocument/2006/relationships/audio" Target="../media/audio1.wav"/></Relationships>
</file>

<file path=ppt/slideLayouts/_rels/slideLayout28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7.xml"/><Relationship Id="rId1" Type="http://schemas.openxmlformats.org/officeDocument/2006/relationships/audio" Target="../media/audio1.wav"/></Relationships>
</file>

<file path=ppt/slideLayouts/_rels/slideLayout28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7.xml"/><Relationship Id="rId1" Type="http://schemas.openxmlformats.org/officeDocument/2006/relationships/audio" Target="../media/audio1.wav"/></Relationships>
</file>

<file path=ppt/slideLayouts/_rels/slideLayout28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7.xml"/><Relationship Id="rId1" Type="http://schemas.openxmlformats.org/officeDocument/2006/relationships/audio" Target="../media/audio1.wav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9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7.xml"/><Relationship Id="rId1" Type="http://schemas.openxmlformats.org/officeDocument/2006/relationships/audio" Target="../media/audio1.wav"/></Relationships>
</file>

<file path=ppt/slideLayouts/_rels/slideLayout29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7.xml"/><Relationship Id="rId1" Type="http://schemas.openxmlformats.org/officeDocument/2006/relationships/audio" Target="../media/audio1.wav"/></Relationships>
</file>

<file path=ppt/slideLayouts/_rels/slideLayout29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7.xml"/><Relationship Id="rId1" Type="http://schemas.openxmlformats.org/officeDocument/2006/relationships/audio" Target="../media/audio1.wav"/></Relationships>
</file>

<file path=ppt/slideLayouts/_rels/slideLayout29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7.xml"/><Relationship Id="rId1" Type="http://schemas.openxmlformats.org/officeDocument/2006/relationships/audio" Target="../media/audio1.wav"/></Relationships>
</file>

<file path=ppt/slideLayouts/_rels/slideLayout29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7.xml"/><Relationship Id="rId1" Type="http://schemas.openxmlformats.org/officeDocument/2006/relationships/audio" Target="../media/audio1.wav"/></Relationships>
</file>

<file path=ppt/slideLayouts/_rels/slideLayout29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7.xml"/><Relationship Id="rId1" Type="http://schemas.openxmlformats.org/officeDocument/2006/relationships/audio" Target="../media/audio1.wav"/></Relationships>
</file>

<file path=ppt/slideLayouts/_rels/slideLayout29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7.xml"/><Relationship Id="rId1" Type="http://schemas.openxmlformats.org/officeDocument/2006/relationships/audio" Target="../media/audio1.wav"/></Relationships>
</file>

<file path=ppt/slideLayouts/_rels/slideLayout29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7.xml"/><Relationship Id="rId1" Type="http://schemas.openxmlformats.org/officeDocument/2006/relationships/audio" Target="../media/audio1.wav"/></Relationships>
</file>

<file path=ppt/slideLayouts/_rels/slideLayout29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8.xml"/><Relationship Id="rId1" Type="http://schemas.openxmlformats.org/officeDocument/2006/relationships/audio" Target="../media/audio1.wav"/></Relationships>
</file>

<file path=ppt/slideLayouts/_rels/slideLayout29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8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0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8.xml"/><Relationship Id="rId1" Type="http://schemas.openxmlformats.org/officeDocument/2006/relationships/audio" Target="../media/audio1.wav"/></Relationships>
</file>

<file path=ppt/slideLayouts/_rels/slideLayout30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8.xml"/><Relationship Id="rId1" Type="http://schemas.openxmlformats.org/officeDocument/2006/relationships/audio" Target="../media/audio1.wav"/></Relationships>
</file>

<file path=ppt/slideLayouts/_rels/slideLayout30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8.xml"/><Relationship Id="rId1" Type="http://schemas.openxmlformats.org/officeDocument/2006/relationships/audio" Target="../media/audio1.wav"/></Relationships>
</file>

<file path=ppt/slideLayouts/_rels/slideLayout30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8.xml"/><Relationship Id="rId1" Type="http://schemas.openxmlformats.org/officeDocument/2006/relationships/audio" Target="../media/audio1.wav"/></Relationships>
</file>

<file path=ppt/slideLayouts/_rels/slideLayout30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8.xml"/><Relationship Id="rId1" Type="http://schemas.openxmlformats.org/officeDocument/2006/relationships/audio" Target="../media/audio1.wav"/></Relationships>
</file>

<file path=ppt/slideLayouts/_rels/slideLayout30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8.xml"/><Relationship Id="rId1" Type="http://schemas.openxmlformats.org/officeDocument/2006/relationships/audio" Target="../media/audio1.wav"/></Relationships>
</file>

<file path=ppt/slideLayouts/_rels/slideLayout30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8.xml"/><Relationship Id="rId1" Type="http://schemas.openxmlformats.org/officeDocument/2006/relationships/audio" Target="../media/audio1.wav"/></Relationships>
</file>

<file path=ppt/slideLayouts/_rels/slideLayout30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8.xml"/><Relationship Id="rId1" Type="http://schemas.openxmlformats.org/officeDocument/2006/relationships/audio" Target="../media/audio1.wav"/></Relationships>
</file>

<file path=ppt/slideLayouts/_rels/slideLayout30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8.xml"/><Relationship Id="rId1" Type="http://schemas.openxmlformats.org/officeDocument/2006/relationships/audio" Target="../media/audio1.wav"/></Relationships>
</file>

<file path=ppt/slideLayouts/_rels/slideLayout30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9.xml"/><Relationship Id="rId1" Type="http://schemas.openxmlformats.org/officeDocument/2006/relationships/audio" Target="../media/audio1.wav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9.xml"/><Relationship Id="rId1" Type="http://schemas.openxmlformats.org/officeDocument/2006/relationships/audio" Target="../media/audio1.wav"/></Relationships>
</file>

<file path=ppt/slideLayouts/_rels/slideLayout3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9.xml"/><Relationship Id="rId1" Type="http://schemas.openxmlformats.org/officeDocument/2006/relationships/audio" Target="../media/audio1.wav"/></Relationships>
</file>

<file path=ppt/slideLayouts/_rels/slideLayout3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9.xml"/><Relationship Id="rId1" Type="http://schemas.openxmlformats.org/officeDocument/2006/relationships/audio" Target="../media/audio1.wav"/></Relationships>
</file>

<file path=ppt/slideLayouts/_rels/slideLayout3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9.xml"/><Relationship Id="rId1" Type="http://schemas.openxmlformats.org/officeDocument/2006/relationships/audio" Target="../media/audio1.wav"/></Relationships>
</file>

<file path=ppt/slideLayouts/_rels/slideLayout3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9.xml"/><Relationship Id="rId1" Type="http://schemas.openxmlformats.org/officeDocument/2006/relationships/audio" Target="../media/audio1.wav"/></Relationships>
</file>

<file path=ppt/slideLayouts/_rels/slideLayout31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9.xml"/><Relationship Id="rId1" Type="http://schemas.openxmlformats.org/officeDocument/2006/relationships/audio" Target="../media/audio1.wav"/></Relationships>
</file>

<file path=ppt/slideLayouts/_rels/slideLayout31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9.xml"/><Relationship Id="rId1" Type="http://schemas.openxmlformats.org/officeDocument/2006/relationships/audio" Target="../media/audio1.wav"/></Relationships>
</file>

<file path=ppt/slideLayouts/_rels/slideLayout31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9.xml"/><Relationship Id="rId1" Type="http://schemas.openxmlformats.org/officeDocument/2006/relationships/audio" Target="../media/audio1.wav"/></Relationships>
</file>

<file path=ppt/slideLayouts/_rels/slideLayout31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9.xml"/><Relationship Id="rId1" Type="http://schemas.openxmlformats.org/officeDocument/2006/relationships/audio" Target="../media/audio1.wav"/></Relationships>
</file>

<file path=ppt/slideLayouts/_rels/slideLayout31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9.xml"/><Relationship Id="rId1" Type="http://schemas.openxmlformats.org/officeDocument/2006/relationships/audio" Target="../media/audio1.wav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2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0.xml"/><Relationship Id="rId1" Type="http://schemas.openxmlformats.org/officeDocument/2006/relationships/audio" Target="../media/audio1.wav"/></Relationships>
</file>

<file path=ppt/slideLayouts/_rels/slideLayout32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0.xml"/><Relationship Id="rId1" Type="http://schemas.openxmlformats.org/officeDocument/2006/relationships/audio" Target="../media/audio1.wav"/></Relationships>
</file>

<file path=ppt/slideLayouts/_rels/slideLayout32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0.xml"/><Relationship Id="rId1" Type="http://schemas.openxmlformats.org/officeDocument/2006/relationships/audio" Target="../media/audio1.wav"/></Relationships>
</file>

<file path=ppt/slideLayouts/_rels/slideLayout32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0.xml"/><Relationship Id="rId1" Type="http://schemas.openxmlformats.org/officeDocument/2006/relationships/audio" Target="../media/audio1.wav"/></Relationships>
</file>

<file path=ppt/slideLayouts/_rels/slideLayout32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0.xml"/><Relationship Id="rId1" Type="http://schemas.openxmlformats.org/officeDocument/2006/relationships/audio" Target="../media/audio1.wav"/></Relationships>
</file>

<file path=ppt/slideLayouts/_rels/slideLayout32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0.xml"/><Relationship Id="rId1" Type="http://schemas.openxmlformats.org/officeDocument/2006/relationships/audio" Target="../media/audio1.wav"/></Relationships>
</file>

<file path=ppt/slideLayouts/_rels/slideLayout32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0.xml"/><Relationship Id="rId1" Type="http://schemas.openxmlformats.org/officeDocument/2006/relationships/audio" Target="../media/audio1.wav"/></Relationships>
</file>

<file path=ppt/slideLayouts/_rels/slideLayout32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0.xml"/><Relationship Id="rId1" Type="http://schemas.openxmlformats.org/officeDocument/2006/relationships/audio" Target="../media/audio1.wav"/></Relationships>
</file>

<file path=ppt/slideLayouts/_rels/slideLayout32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0.xml"/><Relationship Id="rId1" Type="http://schemas.openxmlformats.org/officeDocument/2006/relationships/audio" Target="../media/audio1.wav"/></Relationships>
</file>

<file path=ppt/slideLayouts/_rels/slideLayout32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0.xml"/><Relationship Id="rId1" Type="http://schemas.openxmlformats.org/officeDocument/2006/relationships/audio" Target="../media/audio1.wav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3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0.xml"/><Relationship Id="rId1" Type="http://schemas.openxmlformats.org/officeDocument/2006/relationships/audio" Target="../media/audio1.wav"/></Relationships>
</file>

<file path=ppt/slideLayouts/_rels/slideLayout33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1.xml"/><Relationship Id="rId1" Type="http://schemas.openxmlformats.org/officeDocument/2006/relationships/audio" Target="../media/audio1.wav"/></Relationships>
</file>

<file path=ppt/slideLayouts/_rels/slideLayout33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1.xml"/><Relationship Id="rId1" Type="http://schemas.openxmlformats.org/officeDocument/2006/relationships/audio" Target="../media/audio1.wav"/></Relationships>
</file>

<file path=ppt/slideLayouts/_rels/slideLayout33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1.xml"/><Relationship Id="rId1" Type="http://schemas.openxmlformats.org/officeDocument/2006/relationships/audio" Target="../media/audio1.wav"/></Relationships>
</file>

<file path=ppt/slideLayouts/_rels/slideLayout33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1.xml"/><Relationship Id="rId1" Type="http://schemas.openxmlformats.org/officeDocument/2006/relationships/audio" Target="../media/audio1.wav"/></Relationships>
</file>

<file path=ppt/slideLayouts/_rels/slideLayout33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1.xml"/><Relationship Id="rId1" Type="http://schemas.openxmlformats.org/officeDocument/2006/relationships/audio" Target="../media/audio1.wav"/></Relationships>
</file>

<file path=ppt/slideLayouts/_rels/slideLayout33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1.xml"/><Relationship Id="rId1" Type="http://schemas.openxmlformats.org/officeDocument/2006/relationships/audio" Target="../media/audio1.wav"/></Relationships>
</file>

<file path=ppt/slideLayouts/_rels/slideLayout33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1.xml"/><Relationship Id="rId1" Type="http://schemas.openxmlformats.org/officeDocument/2006/relationships/audio" Target="../media/audio1.wav"/></Relationships>
</file>

<file path=ppt/slideLayouts/_rels/slideLayout33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1.xml"/><Relationship Id="rId1" Type="http://schemas.openxmlformats.org/officeDocument/2006/relationships/audio" Target="../media/audio1.wav"/></Relationships>
</file>

<file path=ppt/slideLayouts/_rels/slideLayout33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1.xml"/><Relationship Id="rId1" Type="http://schemas.openxmlformats.org/officeDocument/2006/relationships/audio" Target="../media/audio1.wav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34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1.xml"/><Relationship Id="rId1" Type="http://schemas.openxmlformats.org/officeDocument/2006/relationships/audio" Target="../media/audio1.wav"/></Relationships>
</file>

<file path=ppt/slideLayouts/_rels/slideLayout34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1.xml"/><Relationship Id="rId1" Type="http://schemas.openxmlformats.org/officeDocument/2006/relationships/audio" Target="../media/audio1.wav"/></Relationships>
</file>

<file path=ppt/slideLayouts/_rels/slideLayout34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2.xml"/><Relationship Id="rId1" Type="http://schemas.openxmlformats.org/officeDocument/2006/relationships/audio" Target="../media/audio1.wav"/></Relationships>
</file>

<file path=ppt/slideLayouts/_rels/slideLayout34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2.xml"/><Relationship Id="rId1" Type="http://schemas.openxmlformats.org/officeDocument/2006/relationships/audio" Target="../media/audio1.wav"/></Relationships>
</file>

<file path=ppt/slideLayouts/_rels/slideLayout34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2.xml"/><Relationship Id="rId1" Type="http://schemas.openxmlformats.org/officeDocument/2006/relationships/audio" Target="../media/audio1.wav"/></Relationships>
</file>

<file path=ppt/slideLayouts/_rels/slideLayout34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2.xml"/><Relationship Id="rId1" Type="http://schemas.openxmlformats.org/officeDocument/2006/relationships/audio" Target="../media/audio1.wav"/></Relationships>
</file>

<file path=ppt/slideLayouts/_rels/slideLayout34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2.xml"/><Relationship Id="rId1" Type="http://schemas.openxmlformats.org/officeDocument/2006/relationships/audio" Target="../media/audio1.wav"/></Relationships>
</file>

<file path=ppt/slideLayouts/_rels/slideLayout34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2.xml"/><Relationship Id="rId1" Type="http://schemas.openxmlformats.org/officeDocument/2006/relationships/audio" Target="../media/audio1.wav"/></Relationships>
</file>

<file path=ppt/slideLayouts/_rels/slideLayout34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2.xml"/><Relationship Id="rId1" Type="http://schemas.openxmlformats.org/officeDocument/2006/relationships/audio" Target="../media/audio1.wav"/></Relationships>
</file>

<file path=ppt/slideLayouts/_rels/slideLayout34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2.xml"/><Relationship Id="rId1" Type="http://schemas.openxmlformats.org/officeDocument/2006/relationships/audio" Target="../media/audio1.wav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35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2.xml"/><Relationship Id="rId1" Type="http://schemas.openxmlformats.org/officeDocument/2006/relationships/audio" Target="../media/audio1.wav"/></Relationships>
</file>

<file path=ppt/slideLayouts/_rels/slideLayout35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2.xml"/><Relationship Id="rId1" Type="http://schemas.openxmlformats.org/officeDocument/2006/relationships/audio" Target="../media/audio1.wav"/></Relationships>
</file>

<file path=ppt/slideLayouts/_rels/slideLayout35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2.xml"/><Relationship Id="rId1" Type="http://schemas.openxmlformats.org/officeDocument/2006/relationships/audio" Target="../media/audio1.wav"/></Relationships>
</file>

<file path=ppt/slideLayouts/_rels/slideLayout35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3.xml"/><Relationship Id="rId1" Type="http://schemas.openxmlformats.org/officeDocument/2006/relationships/audio" Target="../media/audio1.wav"/></Relationships>
</file>

<file path=ppt/slideLayouts/_rels/slideLayout35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3.xml"/><Relationship Id="rId1" Type="http://schemas.openxmlformats.org/officeDocument/2006/relationships/audio" Target="../media/audio1.wav"/></Relationships>
</file>

<file path=ppt/slideLayouts/_rels/slideLayout35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3.xml"/><Relationship Id="rId1" Type="http://schemas.openxmlformats.org/officeDocument/2006/relationships/audio" Target="../media/audio1.wav"/></Relationships>
</file>

<file path=ppt/slideLayouts/_rels/slideLayout35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3.xml"/><Relationship Id="rId1" Type="http://schemas.openxmlformats.org/officeDocument/2006/relationships/audio" Target="../media/audio1.wav"/></Relationships>
</file>

<file path=ppt/slideLayouts/_rels/slideLayout35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3.xml"/><Relationship Id="rId1" Type="http://schemas.openxmlformats.org/officeDocument/2006/relationships/audio" Target="../media/audio1.wav"/></Relationships>
</file>

<file path=ppt/slideLayouts/_rels/slideLayout35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3.xml"/><Relationship Id="rId1" Type="http://schemas.openxmlformats.org/officeDocument/2006/relationships/audio" Target="../media/audio1.wav"/></Relationships>
</file>

<file path=ppt/slideLayouts/_rels/slideLayout35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3.xml"/><Relationship Id="rId1" Type="http://schemas.openxmlformats.org/officeDocument/2006/relationships/audio" Target="../media/audio1.wav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36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3.xml"/><Relationship Id="rId1" Type="http://schemas.openxmlformats.org/officeDocument/2006/relationships/audio" Target="../media/audio1.wav"/></Relationships>
</file>

<file path=ppt/slideLayouts/_rels/slideLayout36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3.xml"/><Relationship Id="rId1" Type="http://schemas.openxmlformats.org/officeDocument/2006/relationships/audio" Target="../media/audio1.wav"/></Relationships>
</file>

<file path=ppt/slideLayouts/_rels/slideLayout36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3.xml"/><Relationship Id="rId1" Type="http://schemas.openxmlformats.org/officeDocument/2006/relationships/audio" Target="../media/audio1.wav"/></Relationships>
</file>

<file path=ppt/slideLayouts/_rels/slideLayout36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3.xml"/><Relationship Id="rId1" Type="http://schemas.openxmlformats.org/officeDocument/2006/relationships/audio" Target="../media/audio1.wav"/></Relationships>
</file>

<file path=ppt/slideLayouts/_rels/slideLayout36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4.xml"/><Relationship Id="rId1" Type="http://schemas.openxmlformats.org/officeDocument/2006/relationships/audio" Target="../media/audio1.wav"/></Relationships>
</file>

<file path=ppt/slideLayouts/_rels/slideLayout36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4.xml"/><Relationship Id="rId1" Type="http://schemas.openxmlformats.org/officeDocument/2006/relationships/audio" Target="../media/audio1.wav"/></Relationships>
</file>

<file path=ppt/slideLayouts/_rels/slideLayout36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4.xml"/><Relationship Id="rId1" Type="http://schemas.openxmlformats.org/officeDocument/2006/relationships/audio" Target="../media/audio1.wav"/></Relationships>
</file>

<file path=ppt/slideLayouts/_rels/slideLayout36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4.xml"/><Relationship Id="rId1" Type="http://schemas.openxmlformats.org/officeDocument/2006/relationships/audio" Target="../media/audio1.wav"/></Relationships>
</file>

<file path=ppt/slideLayouts/_rels/slideLayout36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4.xml"/><Relationship Id="rId1" Type="http://schemas.openxmlformats.org/officeDocument/2006/relationships/audio" Target="../media/audio1.wav"/></Relationships>
</file>

<file path=ppt/slideLayouts/_rels/slideLayout36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4.xml"/><Relationship Id="rId1" Type="http://schemas.openxmlformats.org/officeDocument/2006/relationships/audio" Target="../media/audio1.wav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37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4.xml"/><Relationship Id="rId1" Type="http://schemas.openxmlformats.org/officeDocument/2006/relationships/audio" Target="../media/audio1.wav"/></Relationships>
</file>

<file path=ppt/slideLayouts/_rels/slideLayout37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4.xml"/><Relationship Id="rId1" Type="http://schemas.openxmlformats.org/officeDocument/2006/relationships/audio" Target="../media/audio1.wav"/></Relationships>
</file>

<file path=ppt/slideLayouts/_rels/slideLayout37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4.xml"/><Relationship Id="rId1" Type="http://schemas.openxmlformats.org/officeDocument/2006/relationships/audio" Target="../media/audio1.wav"/></Relationships>
</file>

<file path=ppt/slideLayouts/_rels/slideLayout37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4.xml"/><Relationship Id="rId1" Type="http://schemas.openxmlformats.org/officeDocument/2006/relationships/audio" Target="../media/audio1.wav"/></Relationships>
</file>

<file path=ppt/slideLayouts/_rels/slideLayout37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4.xml"/><Relationship Id="rId1" Type="http://schemas.openxmlformats.org/officeDocument/2006/relationships/audio" Target="../media/audio1.wav"/></Relationships>
</file>

<file path=ppt/slideLayouts/_rels/slideLayout37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5.xml"/><Relationship Id="rId1" Type="http://schemas.openxmlformats.org/officeDocument/2006/relationships/audio" Target="../media/audio1.wav"/></Relationships>
</file>

<file path=ppt/slideLayouts/_rels/slideLayout37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5.xml"/><Relationship Id="rId1" Type="http://schemas.openxmlformats.org/officeDocument/2006/relationships/audio" Target="../media/audio1.wav"/></Relationships>
</file>

<file path=ppt/slideLayouts/_rels/slideLayout37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5.xml"/><Relationship Id="rId1" Type="http://schemas.openxmlformats.org/officeDocument/2006/relationships/audio" Target="../media/audio1.wav"/></Relationships>
</file>

<file path=ppt/slideLayouts/_rels/slideLayout37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5.xml"/><Relationship Id="rId1" Type="http://schemas.openxmlformats.org/officeDocument/2006/relationships/audio" Target="../media/audio1.wav"/></Relationships>
</file>

<file path=ppt/slideLayouts/_rels/slideLayout37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5.xml"/><Relationship Id="rId1" Type="http://schemas.openxmlformats.org/officeDocument/2006/relationships/audio" Target="../media/audio1.wav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38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5.xml"/><Relationship Id="rId1" Type="http://schemas.openxmlformats.org/officeDocument/2006/relationships/audio" Target="../media/audio1.wav"/></Relationships>
</file>

<file path=ppt/slideLayouts/_rels/slideLayout38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5.xml"/><Relationship Id="rId1" Type="http://schemas.openxmlformats.org/officeDocument/2006/relationships/audio" Target="../media/audio1.wav"/></Relationships>
</file>

<file path=ppt/slideLayouts/_rels/slideLayout38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5.xml"/><Relationship Id="rId1" Type="http://schemas.openxmlformats.org/officeDocument/2006/relationships/audio" Target="../media/audio1.wav"/></Relationships>
</file>

<file path=ppt/slideLayouts/_rels/slideLayout38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5.xml"/><Relationship Id="rId1" Type="http://schemas.openxmlformats.org/officeDocument/2006/relationships/audio" Target="../media/audio1.wav"/></Relationships>
</file>

<file path=ppt/slideLayouts/_rels/slideLayout38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5.xml"/><Relationship Id="rId1" Type="http://schemas.openxmlformats.org/officeDocument/2006/relationships/audio" Target="../media/audio1.wav"/></Relationships>
</file>

<file path=ppt/slideLayouts/_rels/slideLayout38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5.xml"/><Relationship Id="rId1" Type="http://schemas.openxmlformats.org/officeDocument/2006/relationships/audio" Target="../media/audio1.wav"/></Relationships>
</file>

<file path=ppt/slideLayouts/_rels/slideLayout38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6.xml"/><Relationship Id="rId1" Type="http://schemas.openxmlformats.org/officeDocument/2006/relationships/audio" Target="../media/audio1.wav"/></Relationships>
</file>

<file path=ppt/slideLayouts/_rels/slideLayout38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6.xml"/><Relationship Id="rId1" Type="http://schemas.openxmlformats.org/officeDocument/2006/relationships/audio" Target="../media/audio1.wav"/></Relationships>
</file>

<file path=ppt/slideLayouts/_rels/slideLayout38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6.xml"/><Relationship Id="rId1" Type="http://schemas.openxmlformats.org/officeDocument/2006/relationships/audio" Target="../media/audio1.wav"/></Relationships>
</file>

<file path=ppt/slideLayouts/_rels/slideLayout38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6.xml"/><Relationship Id="rId1" Type="http://schemas.openxmlformats.org/officeDocument/2006/relationships/audio" Target="../media/audio1.wav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39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6.xml"/><Relationship Id="rId1" Type="http://schemas.openxmlformats.org/officeDocument/2006/relationships/audio" Target="../media/audio1.wav"/></Relationships>
</file>

<file path=ppt/slideLayouts/_rels/slideLayout39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6.xml"/><Relationship Id="rId1" Type="http://schemas.openxmlformats.org/officeDocument/2006/relationships/audio" Target="../media/audio1.wav"/></Relationships>
</file>

<file path=ppt/slideLayouts/_rels/slideLayout39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6.xml"/><Relationship Id="rId1" Type="http://schemas.openxmlformats.org/officeDocument/2006/relationships/audio" Target="../media/audio1.wav"/></Relationships>
</file>

<file path=ppt/slideLayouts/_rels/slideLayout39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6.xml"/><Relationship Id="rId1" Type="http://schemas.openxmlformats.org/officeDocument/2006/relationships/audio" Target="../media/audio1.wav"/></Relationships>
</file>

<file path=ppt/slideLayouts/_rels/slideLayout39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6.xml"/><Relationship Id="rId1" Type="http://schemas.openxmlformats.org/officeDocument/2006/relationships/audio" Target="../media/audio1.wav"/></Relationships>
</file>

<file path=ppt/slideLayouts/_rels/slideLayout39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6.xml"/><Relationship Id="rId1" Type="http://schemas.openxmlformats.org/officeDocument/2006/relationships/audio" Target="../media/audio1.wav"/></Relationships>
</file>

<file path=ppt/slideLayouts/_rels/slideLayout39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6.xml"/><Relationship Id="rId1" Type="http://schemas.openxmlformats.org/officeDocument/2006/relationships/audio" Target="../media/audio1.wav"/></Relationships>
</file>

<file path=ppt/slideLayouts/_rels/slideLayout3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slideMaster" Target="../slideMasters/slideMaster37.xml"/><Relationship Id="rId1" Type="http://schemas.openxmlformats.org/officeDocument/2006/relationships/audio" Target="../media/audio1.wav"/></Relationships>
</file>

<file path=ppt/slideLayouts/_rels/slideLayout39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7.xml"/><Relationship Id="rId1" Type="http://schemas.openxmlformats.org/officeDocument/2006/relationships/audio" Target="../media/audio1.wav"/></Relationships>
</file>

<file path=ppt/slideLayouts/_rels/slideLayout39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7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40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7.xml"/><Relationship Id="rId1" Type="http://schemas.openxmlformats.org/officeDocument/2006/relationships/audio" Target="../media/audio1.wav"/></Relationships>
</file>

<file path=ppt/slideLayouts/_rels/slideLayout40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7.xml"/><Relationship Id="rId1" Type="http://schemas.openxmlformats.org/officeDocument/2006/relationships/audio" Target="../media/audio1.wav"/></Relationships>
</file>

<file path=ppt/slideLayouts/_rels/slideLayout40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7.xml"/><Relationship Id="rId1" Type="http://schemas.openxmlformats.org/officeDocument/2006/relationships/audio" Target="../media/audio1.wav"/></Relationships>
</file>

<file path=ppt/slideLayouts/_rels/slideLayout40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7.xml"/><Relationship Id="rId1" Type="http://schemas.openxmlformats.org/officeDocument/2006/relationships/audio" Target="../media/audio1.wav"/></Relationships>
</file>

<file path=ppt/slideLayouts/_rels/slideLayout40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7.xml"/><Relationship Id="rId1" Type="http://schemas.openxmlformats.org/officeDocument/2006/relationships/audio" Target="../media/audio1.wav"/></Relationships>
</file>

<file path=ppt/slideLayouts/_rels/slideLayout40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7.xml"/><Relationship Id="rId1" Type="http://schemas.openxmlformats.org/officeDocument/2006/relationships/audio" Target="../media/audio1.wav"/></Relationships>
</file>

<file path=ppt/slideLayouts/_rels/slideLayout40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7.xml"/><Relationship Id="rId1" Type="http://schemas.openxmlformats.org/officeDocument/2006/relationships/audio" Target="../media/audio1.wav"/></Relationships>
</file>

<file path=ppt/slideLayouts/_rels/slideLayout40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7.xml"/><Relationship Id="rId1" Type="http://schemas.openxmlformats.org/officeDocument/2006/relationships/audio" Target="../media/audio1.wav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7.xml"/><Relationship Id="rId1" Type="http://schemas.openxmlformats.org/officeDocument/2006/relationships/audio" Target="../media/audio1.wav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7.xml"/><Relationship Id="rId1" Type="http://schemas.openxmlformats.org/officeDocument/2006/relationships/audio" Target="../media/audio1.wav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7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7.xml"/><Relationship Id="rId1" Type="http://schemas.openxmlformats.org/officeDocument/2006/relationships/audio" Target="../media/audio1.wav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7.xml"/><Relationship Id="rId1" Type="http://schemas.openxmlformats.org/officeDocument/2006/relationships/audio" Target="../media/audio1.wav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7.xml"/><Relationship Id="rId1" Type="http://schemas.openxmlformats.org/officeDocument/2006/relationships/audio" Target="../media/audio1.wav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7.xml"/><Relationship Id="rId1" Type="http://schemas.openxmlformats.org/officeDocument/2006/relationships/audio" Target="../media/audio1.wav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7.xml"/><Relationship Id="rId1" Type="http://schemas.openxmlformats.org/officeDocument/2006/relationships/audio" Target="../media/audio1.wav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7.xml"/><Relationship Id="rId1" Type="http://schemas.openxmlformats.org/officeDocument/2006/relationships/audio" Target="../media/audio1.wav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7.xml"/><Relationship Id="rId1" Type="http://schemas.openxmlformats.org/officeDocument/2006/relationships/audio" Target="../media/audio1.wav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7.xml"/><Relationship Id="rId1" Type="http://schemas.openxmlformats.org/officeDocument/2006/relationships/audio" Target="../media/audio1.wav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8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9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9.xml"/><Relationship Id="rId1" Type="http://schemas.openxmlformats.org/officeDocument/2006/relationships/audio" Target="../media/audio1.wav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9.xml"/><Relationship Id="rId1" Type="http://schemas.openxmlformats.org/officeDocument/2006/relationships/audio" Target="../media/audio1.wav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9.xml"/><Relationship Id="rId1" Type="http://schemas.openxmlformats.org/officeDocument/2006/relationships/audio" Target="../media/audio1.wav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9.xml"/><Relationship Id="rId1" Type="http://schemas.openxmlformats.org/officeDocument/2006/relationships/audio" Target="../media/audio1.wav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9.xml"/><Relationship Id="rId1" Type="http://schemas.openxmlformats.org/officeDocument/2006/relationships/audio" Target="../media/audio1.wav"/></Relationships>
</file>

<file path=ppt/slideLayouts/_rels/slideLayout9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9.xml"/><Relationship Id="rId1" Type="http://schemas.openxmlformats.org/officeDocument/2006/relationships/audio" Target="../media/audio1.wav"/></Relationships>
</file>

<file path=ppt/slideLayouts/_rels/slideLayout9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9.xml"/><Relationship Id="rId1" Type="http://schemas.openxmlformats.org/officeDocument/2006/relationships/audio" Target="../media/audio1.wav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9.xml"/><Relationship Id="rId1" Type="http://schemas.openxmlformats.org/officeDocument/2006/relationships/audio" Target="../media/audio1.wav"/></Relationships>
</file>

<file path=ppt/slideLayouts/_rels/slideLayout9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9.xml"/><Relationship Id="rId1" Type="http://schemas.openxmlformats.org/officeDocument/2006/relationships/audio" Target="../media/audio1.wav"/></Relationships>
</file>

<file path=ppt/slideLayouts/_rels/slideLayout9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9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73DEE8-B2EB-4992-95FE-769E232E95B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927229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61227B-3EFA-4085-9D29-2F52BAD39BF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131553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00BE7F-1867-40C8-B9B9-C2DD80D01B7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8293729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582973-F5D7-438B-8655-C604C02899E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2644580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930E9F-4C89-4752-911C-DC28A4DDDCB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1880362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5D1508-A235-4B97-A32D-59F6A4F655F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483031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324D69-5CCF-451C-852F-AFB12912E6E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6351047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217BD6-A9BD-4DC7-8E04-D1C74BB954A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4429260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C32378-6005-4A16-862C-3B45F7C8DB8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756636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BFE641-849D-489A-9FB7-53B16DC98D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297219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6E5D2D-9C3F-48E4-8A70-C3721055C81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129414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3159EB-2B3B-4CD6-A101-343B61F7A3F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575599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68EEE7-5FC6-48E1-824E-ED58F0D1A1E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172019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4735CE-06A7-4D3C-BAD2-4DEB2A91A4B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1928009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702D00-D7E5-498A-AD6D-0785B6DEB51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1044707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D1EB3C-3B82-43B3-A028-C8873FDA3B6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3662404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D8DDCD-150B-43B3-8133-7D1CB8930CA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117613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3810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810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B76760-45A5-48E7-802E-7BD2BB928B4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7542535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3F6F17-8ADE-437A-B9C4-20CF12227D5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8906133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B78B04-67D3-45C9-BE05-EE0E799100F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8253931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F68F37-BBB7-406D-8CA6-BB33CE70D6A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6947095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B5F3BE-4771-468C-BA00-27271D2DE95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7571772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CA8D05-01E5-4882-BFA3-15329130805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5490710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ACD35D-280E-40FB-84A6-51AD1372E32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5958290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A12238-FD4F-4FAC-9420-281ED3DE243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754144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E01569-5C9E-42F9-8722-6C102E62074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877253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4CFC61-FEE0-4ABC-886F-8E0868CD413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3324913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5E1CDD-EDF5-436A-9EE8-CB52268B008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6980121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F4BFB4-B2AD-40A9-9089-B3254532F0B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5324270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3352800"/>
            <a:ext cx="4038600" cy="2773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3352800"/>
            <a:ext cx="4038600" cy="2773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BF9728-3F9D-4916-8F53-083A68AB961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404646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4CD0E7-1408-4D85-ACE9-E41A7FDE15E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3345302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72D1D5-DEED-45E7-B204-F8991E81FBC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7243774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E937FD-09B9-401D-B468-9EB23EBBA8E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439390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7454AA-D21D-4877-ACF4-C1E9FAF7047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412191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11E3ED-C0F9-4B4B-9EF1-90103375F47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9939218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D5EA37-029F-48AB-8C6B-9271BA5DD81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0110893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692336-C418-49DE-BF3A-359327EC29B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209361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133600"/>
            <a:ext cx="2057400" cy="39925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133600"/>
            <a:ext cx="6019800" cy="39925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B4DCB6-3219-4104-80DC-810B51B7554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988919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2AE37D-88A1-486B-8D36-ECDC84EBB69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8082779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BE2A0B-04D8-4096-9678-374CC81D8AC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0876919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941228-4826-4BBF-963A-A906FE4B0AD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447292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837F3F-9F15-4477-BE7E-9C5B71B3F8A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99354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C4230D-B945-4419-8F42-2A03F08121C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1709694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41E515-939D-4D17-BC39-FB2AB2AF15D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6916686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C15CD3-421C-41FF-B6AE-E89FB893340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3977788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79EE3B-1A26-4EEA-B8F4-F4D4FEF6ABD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5954364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791532-A1BB-4D40-BDF9-518CFE4E03F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4751842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2D678C-C0C9-4079-A678-8510111DE5E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1849776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ACD044-1EE5-446B-94D4-D56155C98A5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2929196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0706DB-9BC6-40B5-81A3-47D52B8D54F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9010373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0D2942-ED6B-4ADC-9012-C043BCF0E0B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039198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1B5238-F07D-4A7C-8115-70884593F9B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050041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A6B71B-BCE4-4216-B4D7-76EED97E4F9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061877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3810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810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587EA8-E655-4479-86A0-0A0947AD9B7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1436763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A96B00-3F60-4094-B95D-1FC2A8E6E90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4376506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A59BB8-9CD3-466C-BD8B-E9F26CE9C83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251076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8C3013-CF12-422C-944B-D43006A7110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681146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CA50A6-0726-4D1A-A59B-811604B5CC8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0232468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0753C7-DA68-40EF-9366-48E0885FB29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459020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FB84F4-6655-4ABF-8C5D-D5AEDB3996A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0970850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183EAA-3AB1-4989-B334-4F45CD4E41B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0426642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5FB684-D89A-4C80-9A46-526C5B9A2C0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137846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FEBB89-4284-4C84-BC1E-F3D39ADAA93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3192673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BC2F19-A2D7-415B-9A47-3887E0863F1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2226141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863DD6-A157-460A-A1B1-61384F68FEE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4943996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3352800"/>
            <a:ext cx="4038600" cy="2773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3352800"/>
            <a:ext cx="4038600" cy="2773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C27B28-4404-4A65-8EBA-D700823D899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799307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D9B0CD-9282-410F-AB08-D69C91C97F3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277630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5D6897-EBD6-4F8F-B6B6-B286403F715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638197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0DD92E-B7CA-44AC-8005-AFFC05D415D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954884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09DE5E-5EE6-4D2D-84C3-55F611F68EB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2215491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22C88C-9C4A-45D4-978C-33C109C8AA5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8381717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59B3FF-0633-474F-957F-6AD15ECADD5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9756753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D3B8BE-58F9-46D2-9E33-AAF4410CFBF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508306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133600"/>
            <a:ext cx="2057400" cy="39925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133600"/>
            <a:ext cx="6019800" cy="39925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BA8CBD-BF0B-4BE2-B94F-C08BBFABA51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768902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AC20C8-A593-4853-91A9-E8175698D54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387697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C74CFE-4904-4131-A7D0-7632F677972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0807556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8C2518-0DBB-474C-8F8B-625007DC746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9770407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15903B-A460-4154-99CF-16EDBEAAD14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1345028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69F37E-EA77-4AE2-926C-98C821F0203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758351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71666A-0148-486C-932F-2C4AE867F4D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057181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67B5AE-D786-4D21-8432-958A6B309EE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768734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948CC0-E254-42C3-A01C-75E0A7198CB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4521920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48CF74-C865-4DE8-ABA3-23DD86750E3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2252206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1E4588-9E67-4C42-944C-6520F527460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944126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F28AA4-36AF-421C-A427-20AFD9D5748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2299786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6956E6-A847-4BE6-A939-F2F88BE061A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699189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0A6E1C-79DD-43D8-8296-3A64F221F51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8150045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D5919D-74E0-4CDD-8350-86CE8BA5724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0466043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F54D62-A402-42AD-A8E6-449BC1DED22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2138744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C5B9EC-A474-4218-8625-ED7B48B5E9E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7709494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3810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810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2C7D30-83F0-4632-9CE3-18474E8758E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873647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6C9491-C020-46B3-83B2-C07AB68D996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528984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4232CD-182B-436C-8F01-6D4C23B303B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5678403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B23955-29F0-4762-A002-7B2AA499B3C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6584949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8FD2B2-A7A2-43A8-BD79-AA441BAB1FE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12815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E33032-42AD-45FF-AE43-5EF5F854776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3805821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BB3C97-6A54-495F-8AAA-262189C3181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4462465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9AB033-0FEC-42D0-885E-BA183B752CF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569564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1BEAEC-D9AF-47B7-BBBF-7826EC7D9E1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779731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327932-80F8-4B35-8C33-307AC605CCF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813182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6172DC-621E-41F7-BEFE-D0A8055BC86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727429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EBAEEB-2ADB-4A67-99C6-CE497F708BE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656167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3352800"/>
            <a:ext cx="4038600" cy="2773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3352800"/>
            <a:ext cx="4038600" cy="2773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D6F5E7-F6DD-4E09-8F0D-3C73C98C1AB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6043595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8F461D-2F94-4156-939E-C3E51B3BAE6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7284838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341A6F-C671-43CF-87DD-802CF6AD7FC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793962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E45138-F384-4249-BA7A-0CD24445E7C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255698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B23D6A-2301-412F-AB13-DE189A5F209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303332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8B755A-6A3A-4F97-A5E1-B3FA70896F3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206326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7A8B1A-D42C-45B7-A9DC-07763366C29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694279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133600"/>
            <a:ext cx="2057400" cy="39925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133600"/>
            <a:ext cx="6019800" cy="39925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5D4397-AE89-4675-A285-CBDA0DD07FA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390354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D3177E-15F0-49F9-B3EF-DD92228D688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6538315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FD5949-703C-435F-B820-2862623F8EA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063976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2F3B61-7DBD-4EE2-8F47-3ED575BED85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917583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B97ECA-4D54-44D3-BF82-D92A716DA16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0680235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3ECFE4-FC5B-4B7E-8020-4738F3555CD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681693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06534C-0F43-4836-AE7D-D4477A172ED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2637899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69D547-4DE4-4BA4-B5AB-42B774A8A28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409116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549141-C924-4EA5-BF1E-3283F7B1C7D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829645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EE6157-A9DE-474F-B359-E9ABB3BCF32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293611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C40AA2-50FE-4665-ABE1-1523795AE95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344159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0F9CE8-CA07-4808-8E46-F5EA3F6A24C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4839323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8EC843-3540-4516-B6E7-5BED2CBC822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0233009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3C2684-1F5E-4AE0-9E6D-EF5203C5563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0576208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4839D4-EE5A-45CA-BEE6-B807FF22F52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212371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14787E-1F9A-468B-A395-B4F38AD2D9F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5618613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0A0F36-0E14-4242-AD71-40355207660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318817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F38770-C93A-450A-81DE-4C4F7068A53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211056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600200"/>
            <a:ext cx="3657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657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B31FBC-8D3A-4479-983A-D3FD6CAC8D1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1429139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259B3D-32E5-44E4-9876-239D480E194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8450140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8CF1CD-F3DE-421E-8AC4-00D0C2219CC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321860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B28335-3034-4E40-B8AE-D5E51894D33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563853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69256C-D604-4951-8FC1-E45265B351D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7520915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09D2B0-9854-4F8C-A053-EC9974D9031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247498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3E6312-56F6-43E9-AECF-6D6BE1A384F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9045899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1029C1-F0F2-45F2-861B-B1E6E3629FC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2563135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86DFCD-51BA-4491-A373-33D69E0E6A3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962269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5D6049-66A4-4C9E-BD77-DE6B9F482E6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970687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12AE2E-6E47-4ECD-A899-A0B200E0F89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5210519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8DB8C9-00FB-4F03-BE0E-E4E0242D779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964864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3322638"/>
            <a:ext cx="4038600" cy="3001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3322638"/>
            <a:ext cx="4038600" cy="3001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C204D3-5DEA-4B00-8DCD-1ECF99EE465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137008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015EC4-128D-457D-A6B3-43F123E16C9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6649837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5E528E-7B46-46F6-9833-3EB4A5E498A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589214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4D5F94-FE88-4875-B983-2316AA80F3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528285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E70ECA-C78E-4C83-9DBA-DC592A8588C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5427330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C4C8D5-B35E-4023-A599-F7CEDE0B1FB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663239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3A5302-A09D-428E-BAEF-CAC827FDAC5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228855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9A7D06-D500-42FD-A487-95377A62278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7877266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685800"/>
            <a:ext cx="2057400" cy="5638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85800"/>
            <a:ext cx="6019800" cy="5638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37D66A-835E-4C27-93CF-1DC227D0E93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4080942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B63523-85ED-4F1F-9111-0C885548AD3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7289325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EB65B3-83C9-47BA-B4BE-CB8190246BD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696464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9EEABD-3C3F-46E2-82BE-0F8E54DA564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531477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EFC381-1754-4EEB-A43B-81A7350375D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258645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73BDEA-647E-4E2B-9091-AB420619820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67945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EEBA68-F991-4A4B-80AF-8F5D9DCC5A5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774308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6CAAB8-92CF-4838-9799-4DBF1AEF56C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466153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7A6B0E-EAFC-4801-8C7D-D04EE43D7B3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4249399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ADFF37-2A42-4076-A4EE-ED57B011963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585792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AFF238-1261-4639-B000-A24FEFBCE34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9998041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57A899-C05E-423D-BCA7-7E86DFDAE7D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439821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6FB972-2611-4B43-A992-C4489AEE5DE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1038290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669A13-72AF-46B3-B9E8-CB3ED6AB1A6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358396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42A562-3AE5-4832-B50B-A2092B38480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8426402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67DBD7-329E-4053-B195-29832916B65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448503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600200"/>
            <a:ext cx="3657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657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96C433-071A-4D97-8341-91F1815FB3A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7707764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B67A56-ED84-48B7-A989-4AA7E58B02E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036883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9D9032-376B-469D-BD8A-53F643D0AD5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0500858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4C2C5C-5184-4BFA-8EF3-E221F805A16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6220381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1C17A8-8AAD-4EA8-A748-8F57D1C3D68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7680111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916C7D-555C-46A9-9DA2-3BD9B35E14F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662338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D9AEDE-FE59-47C0-8364-37C34F09CBC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161084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54B3B0-4E57-4796-AF4D-A424478F833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448935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EC3DC2-A062-490D-9804-5A422864750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385180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2C5E9-F14C-4F52-BAD2-0DC37EC569E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820311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FF0425-6BA4-43D8-88DB-2048797574F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1873258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902A02-8F52-4A0D-AFD3-F620064D428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0182316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3322638"/>
            <a:ext cx="4038600" cy="3001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3322638"/>
            <a:ext cx="4038600" cy="3001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751D46-B730-43EF-AC09-1E347AF01AE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0930421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F2C1EF-A1DA-42EE-97C5-39536ACC47F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6627098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A1F143-F118-4ADD-B2A1-BF8129464D3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111710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143000" y="2971800"/>
            <a:ext cx="3352800" cy="3154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2971800"/>
            <a:ext cx="3352800" cy="3154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224044-7830-40D4-84E5-3EC49CBBE67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5234468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19279E-6CB2-4B8F-956A-669C758406D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100393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1A64CC-C9EC-4502-B48C-5ACA2BD60A4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0857337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9C116B-5329-4D4A-8284-493C66EFBE9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6133752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613969-42A9-4837-A857-3438FF5386D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17856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685800"/>
            <a:ext cx="2057400" cy="5638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85800"/>
            <a:ext cx="6019800" cy="5638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E5B064-CA70-43BC-B66E-93F1D15A0C0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3380407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9D312E-9EB0-43C8-A407-D61A294C9A9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03236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7F5BE2-845E-4EA6-9F3D-07411D1B559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53689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B21A91-9D71-4268-AB22-23C16AA67D4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9176163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5001FE-2081-4C54-B7E9-2D561EE0899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4833395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D3BF71-9C8E-46CE-B510-05AFAD0E97A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16662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1219F2-E6C0-4702-A729-5C0543900A0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6924288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7B85EE-9AE8-46FE-A50D-A4F18B7476F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8730125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7D9F18-9F08-4A3B-AEE2-AE24F4FB140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697325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75B03F-F68C-4FC5-B2CF-34C076A58A0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3634661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5E992A-5E2A-4844-8124-007DFE3BC04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803635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71EAAA-9631-4181-B4DF-137DA24876A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1213073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8EA39C-A00C-49F6-8F8F-BD5541166BF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6522036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FFA60E-F6F7-4989-A8F8-97C1683A219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0853759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A8F158-E5EB-421B-AAFF-F520BA3C86E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7451887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F8E373-B1CE-4E61-98E1-DEC85C5644A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0261673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600200"/>
            <a:ext cx="3657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657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BD61A4-EE7E-4155-946D-48710BE1F99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7840352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43FF79-FDB3-45FB-89AC-49BBB46F21E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485674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D1F79B-2DE6-4D77-A1F9-8A21198C7EA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7352090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1D9583-A455-42C0-B355-F6F9AB27F01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6521996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BD9BCA-29A1-4F46-ABB7-E103B967798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150249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689049-41F6-48FF-A4C8-F883EE67EBD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4326454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401530-418F-4A68-8A5D-8373BDC3FF5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780229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84111B-F58C-4855-B410-3BBD5992228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3919672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9BB8B7-2863-4817-8C4D-D3D24433DE0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756171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F995AC-B0BE-4D34-80F2-5F1C6EBE72E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281483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F77611-E9DD-4EB0-B68C-6AC8A62781A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61397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585874-30C7-4134-9A15-20515F42F97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9046835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379F28-95F4-47DA-B0CF-31463F99EB6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447535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3322638"/>
            <a:ext cx="4038600" cy="3001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3322638"/>
            <a:ext cx="4038600" cy="3001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2D694A-FE4B-4205-9197-5C43088472F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0295626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7F6F12-AFB4-4855-BFE9-9B850DFC10E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8784011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05825B-2879-4379-B28C-402F0384FE8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5980262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AA3189-BEAA-47DF-91CD-109B234DB5D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8394630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187874-85D8-4F5F-959C-87592B1A8E9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159895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B61DF9-3AA8-41AE-8754-0BE83868E8D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384031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FD1224-224D-4ECF-8CAD-DDE9BED061F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1971141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685800"/>
            <a:ext cx="2057400" cy="5638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85800"/>
            <a:ext cx="6019800" cy="5638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E5012B-59D8-4850-8846-E9E7EC13532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8650711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E23E07-D348-4365-A508-99C2E6FAA2D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639548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57B183-39F1-4967-90C9-61AD21FC1BE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0727961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C75096-8A0B-48B5-B66B-245C81B037A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112236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88050D-AD6C-4856-AF09-A8D2F3DA91F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878457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B6E8BE-83D7-4E7F-9418-B9DA7281D75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1917509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4CCFCE-BF4B-4F12-B755-67D78C071BB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70118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09D134-7B30-407A-8954-0116FBD0ADF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27065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5BA8D9-2ADB-4067-AA7F-7A4147F91CF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2551192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9F0D17-7174-4729-AB51-3DD817F2462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638013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744882-C8A4-4F79-A41C-BBB7C745153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836238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D35637-E0ED-4B1A-B08A-73648177568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423266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ACD4BA-7C9E-447D-B7E9-90B7262AA96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84842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6645CD-1037-46DC-B2F4-C791334B12C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0455623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E8C6A4-6A06-4009-97B3-6202B8E9F69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041465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29B329-0586-4D4E-AB6F-CBDD9F229BE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815960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44C8DA-AA8E-4CE0-B1AA-5EA2933354E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563389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0C9053-92E1-49CF-9591-9A5D9EFC878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1040202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5ED415-3BDA-4C20-BD4F-D7BDF8BA905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067389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8283D9-F6D9-4205-9AEB-FD88FD3278B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7989430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4AFC43-2F5C-4121-914D-3497E16D5B6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235509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FC6394-504D-475F-91DE-798D53354A5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977543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41B471-4672-4CC3-9283-2077B3C7E37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4527250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6BDABA-E07D-4B7A-A024-D2A9D1EA024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7995643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8021BA-893A-4969-AED7-85B792C0B5E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3273782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20B4AB-46E8-448A-8D82-3D397B894EF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484891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D35F9E-FD95-43C7-B252-B111E124FC6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7260015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13A524-DD51-4BAD-A2A4-53890059B34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251010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ED288D-BB2F-42A2-8610-9092E745F66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103667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7F663E-ACD4-4157-A0C5-A5E3A290A30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2737160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85800" y="2667000"/>
            <a:ext cx="3810000" cy="34591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2667000"/>
            <a:ext cx="3810000" cy="34591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79A2A2-970C-4129-9E38-D38AA3EBAE0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8158769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1391DD-C2F1-4538-AD44-8A3F0BF4593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6871378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466FE4-5ED7-4131-95A7-6CE6A15D137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499514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B0896A-46A2-4AD4-AA36-374FFF8AFFC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427226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24C7C6-29FF-4F22-ADD3-D0D2AF6AEA8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57825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5215D9-DF12-4228-BE1E-558F2C2373F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31237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C25E3F-3DD6-40D3-A707-034E9B844A4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1619293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676400"/>
            <a:ext cx="2057400" cy="4449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76400"/>
            <a:ext cx="6019800" cy="4449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35466B-CDB7-44C0-ADAF-EF3942930FE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99348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295400"/>
            <a:ext cx="2057400" cy="4830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295400"/>
            <a:ext cx="6019800" cy="4830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72A790-A944-404C-ABA1-DB39367242B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604513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A88FF3-38AA-4B3E-B4C5-D99862A491A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5511710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F66958-066C-4B4F-805B-8205735128D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590123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002839-1F38-4A45-AA50-E66C8824762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357512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90DFDF-45DE-4792-9631-80CB0C39DC3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675384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D5F9DD-A0D7-4483-A754-5FFC45918DF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541420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7EB930-EABE-4F3E-9E1D-F47EDB430E3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611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FFEACC-CFEC-45EA-BC63-45D675EFF26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3330639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44ABE3-EE85-43EB-AD71-5D5A3D2F737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7033628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1FF296-58D0-471A-B226-11C9CB65FBB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6100568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4DB6C5-8D75-4056-BD6A-DE089695335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9005872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39B687-975F-42D8-AB42-FFDBDF78095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857419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08826E-D8A6-4407-AE22-A6D03493D0D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58872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4453B2-312F-4693-88AD-31ECB1C0341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4782171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5FDD75-7E2D-4C51-9813-762BEC81E4C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6780317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165FC2-17FD-4E1A-9FBC-4BA23BA8704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720133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809E2F-39E1-4C2C-A240-67860ABF3D9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2371945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223ACD-FE19-4BD0-83F4-55388B4E72C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199006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2E49A-70FE-4FBB-8EC4-63FC5919474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9300959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5D8BC6-CF7F-41E4-B0A7-9E7397FE3D9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608988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E3B94F-1B90-470D-AC64-10FBD7BAED8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456039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30970D-F781-445B-9C2D-50E97978329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908915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AB59DA-67FA-4047-9219-4FCD401A7EF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0438164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0AE968-9177-4920-8A9D-F660DFFE9B0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036296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74813F-EF62-46AE-8372-C3C237A3B1A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859949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29C1DA-DF86-4DDE-9E21-A2894E28A4E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829078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F3DC7C-616D-4C99-BD4B-969067504F4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061693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80AB12-6547-4E93-ACF8-93130055CAE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045955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85800" y="2667000"/>
            <a:ext cx="3810000" cy="34591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2667000"/>
            <a:ext cx="3810000" cy="34591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55A09F-A9CD-458D-8D2E-3B71839CCA3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053897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FC2484-3984-4D3B-8045-E2F0848A4BC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0631523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BC9268-492A-453A-A1F6-9EA8012C109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338471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0E189B-CE09-4B85-BBB6-7C37B15CFD6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6791962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FFEE58-4FD9-4555-BABD-77C9326DB8F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8036248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413F5-E4B1-47F2-AD53-57D40B88499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521359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EB1D3D-AFBB-4B20-84AB-8A3F6506AE9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659337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30F5E6-7D9B-4029-8629-227149B7AA3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6686010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295400"/>
            <a:ext cx="2057400" cy="4830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295400"/>
            <a:ext cx="6019800" cy="4830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E91084-B801-4020-8704-D4E7B0AAD63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6288827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1BC2B8-B80F-4D01-9875-5B9DDC6021C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906234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5BCD24-2D2B-40F3-90F8-80EF151D7AB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092285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4B474A-90B8-47D2-B0FD-CB47A3C6F5B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1246759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23E8F7-CDB0-4DD1-AE33-627DDD594E5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629782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BD1938-9CD5-4F00-80EF-9C5631F3448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162199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F24DA8-DC50-4247-8AF9-F53ACF1B018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3966888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CC7EA1-DDB1-43C7-9612-F2EF3484DA9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6652489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DE1E62-0F36-47D2-8BA6-FF8796A2D26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263464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E74B17-89E2-42F8-8233-05D2FEDFB79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904557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B58813-9BBC-4EFD-A138-AE142E7A716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054191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6B5A76-E194-49B6-BF5B-08813344FCE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4315565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88B22E-4F98-4D20-9102-3C11313452A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640352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085F95-B3FB-4DCC-BC06-A9D8D8373F3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666146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C98A0C-1EBB-4E34-9FD2-F3303C99A1A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152507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077700-9708-4628-97E0-D706C163DD3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46562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256438-3659-47E3-8710-E15BAABFF32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492389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53EAE3-FD57-4432-A235-1ABB689C710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6997599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EE464C-19C4-42BE-8F96-49B9C08AFCC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335583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07CDC0-6F5C-42D6-BC40-1292BE9A063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3211912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BA5001-90F3-4662-A376-A9460C5BE24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369049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ED31DD-0C64-4673-8DCA-1CAE2FDBC0A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735854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70BC67-FBDD-4080-BA47-494F57976E5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131212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CEA584-5A19-46BB-944D-05DDD49003E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4267912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2DF31C-D2AD-4FCC-B21E-D9151FA382B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5505759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19554E-E384-43CA-84D2-46E41376892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9454962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2B4D54-B2BE-4EAA-949B-94067AE4711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24852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EF7A86-90AE-4E43-BF7D-6843A4EE33A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8702477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85800" y="2667000"/>
            <a:ext cx="3810000" cy="34591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2667000"/>
            <a:ext cx="3810000" cy="34591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7A862F-F70A-4189-B8D5-1B0E6322389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1658112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B81146-BD36-43F5-B92D-613E933D0AC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0604810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8F6588-EA00-447C-A279-E620FD3FB6C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64172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1B95B8-7A8A-4247-B7D7-D47EE42651F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247396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A7C85D-925D-44BA-AE88-4DDFACAB486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2053683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3A7193-6D4C-476D-BC5A-9CFB1F1AC84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8471774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CD87C5-EA99-45BA-8A78-DA2935D19DC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0245557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661D8F-1475-46A7-B469-300AE503A44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1807756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295400"/>
            <a:ext cx="2057400" cy="4830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295400"/>
            <a:ext cx="6019800" cy="4830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94BCB2-888A-4841-8E72-BABD3667296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1420035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779838" y="165100"/>
            <a:ext cx="7162800" cy="1109663"/>
          </a:xfrm>
        </p:spPr>
        <p:txBody>
          <a:bodyPr/>
          <a:lstStyle>
            <a:lvl1pPr>
              <a:defRPr sz="3200">
                <a:solidFill>
                  <a:schemeClr val="bg2"/>
                </a:solidFill>
              </a:defRPr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779838" y="908050"/>
            <a:ext cx="7162800" cy="696913"/>
          </a:xfrm>
        </p:spPr>
        <p:txBody>
          <a:bodyPr/>
          <a:lstStyle>
            <a:lvl1pPr marL="0" indent="0">
              <a:buFontTx/>
              <a:buNone/>
              <a:defRPr sz="2400" b="1">
                <a:solidFill>
                  <a:schemeClr val="bg2"/>
                </a:solidFill>
              </a:defRPr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</p:spTree>
  </p:cSld>
  <p:clrMapOvr>
    <a:masterClrMapping/>
  </p:clrMapOvr>
  <p:transition spd="slow">
    <p:pull/>
    <p:sndAc>
      <p:stSnd>
        <p:snd r:embed="rId1" name="chimes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4964704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6307454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1D7DB2-7E2C-4167-B68A-D0B49344FF6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14387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1F536C-C749-4547-8AAE-032BB8789D6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011493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176338" y="2133600"/>
            <a:ext cx="3744912" cy="4392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73650" y="2133600"/>
            <a:ext cx="3746500" cy="4392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3058829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9801307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532784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92623532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23679928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928892904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2867982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910388" y="1557338"/>
            <a:ext cx="1909762" cy="49688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76338" y="1557338"/>
            <a:ext cx="5581650" cy="49688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4156593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C019A0-CB50-4DC6-B0B4-40A5918EFCF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3555118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E71393-54E1-40AE-9B05-F09FF635CE0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0129469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D8FD51-3AC1-4AFC-B07F-BF001DAFEE9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1772953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C25462-10B0-45C3-9C0D-21C7986F2E5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628493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E05E2B-3B1D-4614-9705-E89631D482E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548941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D22B36-9EC8-4E12-BF78-696024E8792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3500174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C3DE2A-9EA3-4541-8425-D7D6E4B789B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80613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74E5C1-6600-4607-A988-26714A6A1A3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5413911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46506E-C108-417E-92BC-38060F00A1F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7137308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2AF108-A3C1-4EFB-8100-BEC95E38982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801544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6B7B1F-BF74-452F-8B16-700A7D5950B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3641983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C2EA15-A357-42B2-9CDA-ECF191301F2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012549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56EDF7-90B8-41FF-B7E8-F393C4636B4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563392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DBB7E4-2286-488B-BB27-AAAE2E9ACCA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128752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B621DE-5665-48A8-BF59-E50E5E41F77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1068332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3893A8-5C4F-48B3-8B79-A2A8BAF8C2D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84812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0C08A9-2233-4B1E-B3F8-7244D20D059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660989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572584-53CA-4D68-B651-D35D6F9BCE1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2471207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EC6D77-CBEF-45FB-93B1-30A9415951A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217712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143000" y="2971800"/>
            <a:ext cx="3352800" cy="3154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2971800"/>
            <a:ext cx="3352800" cy="3154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76E9C7-09D0-44E1-AFCC-4361FCE6520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3852378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638421-351D-44F2-AD7D-603EB494FA9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5030839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6EE61C-66A9-48E5-A41D-2D093572936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4436091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D188AF-9852-4D1C-A833-8F8E71FA7B1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101533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B69FC3-D950-432A-8324-65453CDBC01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547812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B0DDDE-4CBB-4320-8368-A91E90C9E7B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5026264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148801-311C-417D-88CC-2DD578A091A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1936337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078675-D3DA-46F4-989E-295DC42CE9C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0905558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676400"/>
            <a:ext cx="2057400" cy="4449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76400"/>
            <a:ext cx="6019800" cy="4449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DDA2BC-DE38-4736-AFDC-C35A1A14120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752948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3FC0FA-567D-4213-BBBD-6365DD1D664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275420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78DA61-CEB9-4C9A-9B86-755F5DB61A4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4875988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AA14E8-6C82-4962-9FBC-B586343D272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2162035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348881-BE5D-4838-9946-2DB005D469A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11204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33CEDD-3A74-4B1B-9C5C-026D9354461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3526461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172A03-2C14-4BE5-8BC2-52F6FBB400E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491482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DF363D-A919-4D66-95C4-C128D643038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3957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154145-6832-4073-BE17-FD91BD21E78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3177303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389A8B-B374-4680-826A-161FD540674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197343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91FB3A-F42B-4BB2-A95D-9AA47B2D4A6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3898869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A1F5C5-5657-4DCC-B172-980EC3A3721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2689715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144C6D-CD05-4820-8367-293D5A0C8B0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2835951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36F621-AA8D-4715-9D08-AC505FDBB50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9104517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D65560-FC3C-48DA-A520-E377AA43A0B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88956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EFFA76-F76D-46D3-BA1D-0569743A0AB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1847876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0D542B-4BAE-4850-8DB0-16551192ED9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1349070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6C833A-3AA0-434B-9FF8-ACC660B6DD3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11456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CA10EC-5E6D-4253-8263-6D4B1B8EBE0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41096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72BD13-F408-4CC9-BEE9-BD27C69C0AF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1406234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AE6DB5-36FC-4A81-B9D9-F87DA633D85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540354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9F97B6-3B31-473F-B768-5115DC22258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365294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50C688-B614-46DB-A7D0-FB4B69E77D2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055094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F089B5-B967-446C-95E1-F3F9620A27E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713277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57D601-623A-4BB2-A808-39C41DD5570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8426862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C706BE-B0DB-42F1-AF57-814AF5F690F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3652630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F351FB-74E5-4271-98A2-564C257EFDA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081596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DF3678-3371-4700-8299-F93DD2BC2BE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724776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E8D04F-99FE-4E74-B445-F8F1D330027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208538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143000" y="2971800"/>
            <a:ext cx="3352800" cy="3154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2971800"/>
            <a:ext cx="3352800" cy="3154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E1B144-5C46-4DE0-A085-3D7B9CA59AC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6865291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31F63D-C23B-499D-9333-820C541E600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624839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439438-FBAA-458B-BE88-7565BCD704D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324436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359135-F7C2-48A2-AB4C-A3B83AC6770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7314257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02C8CA-A927-47BA-B355-5849D6DD10E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7290830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FB86C2-2A0D-47AB-B53D-3899EB2C02E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162160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F9C6EA-438A-495C-AB1D-983DBA5CEFC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3782790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676400"/>
            <a:ext cx="2057400" cy="4449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76400"/>
            <a:ext cx="6019800" cy="4449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242C61-B0D9-4017-A815-052384D4ECD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3880684"/>
      </p:ext>
    </p:extLst>
  </p:cSld>
  <p:clrMapOvr>
    <a:masterClrMapping/>
  </p:clrMapOvr>
  <p:transition spd="slow">
    <p:pull/>
    <p:sndAc>
      <p:stSnd>
        <p:snd r:embed="rId1" name="chimes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Relationship Id="rId14" Type="http://schemas.openxmlformats.org/officeDocument/2006/relationships/image" Target="../media/image10.jpeg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Relationship Id="rId14" Type="http://schemas.openxmlformats.org/officeDocument/2006/relationships/image" Target="../media/image11.jpeg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Relationship Id="rId14" Type="http://schemas.openxmlformats.org/officeDocument/2006/relationships/image" Target="../media/image12.jpeg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Relationship Id="rId14" Type="http://schemas.openxmlformats.org/officeDocument/2006/relationships/image" Target="../media/image13.jpeg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1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150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45.xml"/><Relationship Id="rId1" Type="http://schemas.openxmlformats.org/officeDocument/2006/relationships/slideLayout" Target="../slideLayouts/slideLayout144.xml"/><Relationship Id="rId6" Type="http://schemas.openxmlformats.org/officeDocument/2006/relationships/slideLayout" Target="../slideLayouts/slideLayout149.xml"/><Relationship Id="rId11" Type="http://schemas.openxmlformats.org/officeDocument/2006/relationships/slideLayout" Target="../slideLayouts/slideLayout154.xml"/><Relationship Id="rId5" Type="http://schemas.openxmlformats.org/officeDocument/2006/relationships/slideLayout" Target="../slideLayouts/slideLayout148.xml"/><Relationship Id="rId10" Type="http://schemas.openxmlformats.org/officeDocument/2006/relationships/slideLayout" Target="../slideLayouts/slideLayout153.xml"/><Relationship Id="rId4" Type="http://schemas.openxmlformats.org/officeDocument/2006/relationships/slideLayout" Target="../slideLayouts/slideLayout147.xml"/><Relationship Id="rId9" Type="http://schemas.openxmlformats.org/officeDocument/2006/relationships/slideLayout" Target="../slideLayouts/slideLayout152.xml"/><Relationship Id="rId14" Type="http://schemas.openxmlformats.org/officeDocument/2006/relationships/image" Target="../media/image14.jpeg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2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157.xml"/><Relationship Id="rId7" Type="http://schemas.openxmlformats.org/officeDocument/2006/relationships/slideLayout" Target="../slideLayouts/slideLayout161.xml"/><Relationship Id="rId12" Type="http://schemas.openxmlformats.org/officeDocument/2006/relationships/theme" Target="../theme/theme15.xml"/><Relationship Id="rId2" Type="http://schemas.openxmlformats.org/officeDocument/2006/relationships/slideLayout" Target="../slideLayouts/slideLayout156.xml"/><Relationship Id="rId1" Type="http://schemas.openxmlformats.org/officeDocument/2006/relationships/slideLayout" Target="../slideLayouts/slideLayout155.xml"/><Relationship Id="rId6" Type="http://schemas.openxmlformats.org/officeDocument/2006/relationships/slideLayout" Target="../slideLayouts/slideLayout160.xml"/><Relationship Id="rId11" Type="http://schemas.openxmlformats.org/officeDocument/2006/relationships/slideLayout" Target="../slideLayouts/slideLayout165.xml"/><Relationship Id="rId5" Type="http://schemas.openxmlformats.org/officeDocument/2006/relationships/slideLayout" Target="../slideLayouts/slideLayout159.xml"/><Relationship Id="rId10" Type="http://schemas.openxmlformats.org/officeDocument/2006/relationships/slideLayout" Target="../slideLayouts/slideLayout164.xml"/><Relationship Id="rId4" Type="http://schemas.openxmlformats.org/officeDocument/2006/relationships/slideLayout" Target="../slideLayouts/slideLayout158.xml"/><Relationship Id="rId9" Type="http://schemas.openxmlformats.org/officeDocument/2006/relationships/slideLayout" Target="../slideLayouts/slideLayout163.xml"/><Relationship Id="rId14" Type="http://schemas.openxmlformats.org/officeDocument/2006/relationships/image" Target="../media/image15.jpeg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3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168.xml"/><Relationship Id="rId7" Type="http://schemas.openxmlformats.org/officeDocument/2006/relationships/slideLayout" Target="../slideLayouts/slideLayout172.xml"/><Relationship Id="rId12" Type="http://schemas.openxmlformats.org/officeDocument/2006/relationships/theme" Target="../theme/theme16.xml"/><Relationship Id="rId2" Type="http://schemas.openxmlformats.org/officeDocument/2006/relationships/slideLayout" Target="../slideLayouts/slideLayout167.xml"/><Relationship Id="rId1" Type="http://schemas.openxmlformats.org/officeDocument/2006/relationships/slideLayout" Target="../slideLayouts/slideLayout166.xml"/><Relationship Id="rId6" Type="http://schemas.openxmlformats.org/officeDocument/2006/relationships/slideLayout" Target="../slideLayouts/slideLayout171.xml"/><Relationship Id="rId11" Type="http://schemas.openxmlformats.org/officeDocument/2006/relationships/slideLayout" Target="../slideLayouts/slideLayout176.xml"/><Relationship Id="rId5" Type="http://schemas.openxmlformats.org/officeDocument/2006/relationships/slideLayout" Target="../slideLayouts/slideLayout170.xml"/><Relationship Id="rId10" Type="http://schemas.openxmlformats.org/officeDocument/2006/relationships/slideLayout" Target="../slideLayouts/slideLayout175.xml"/><Relationship Id="rId4" Type="http://schemas.openxmlformats.org/officeDocument/2006/relationships/slideLayout" Target="../slideLayouts/slideLayout169.xml"/><Relationship Id="rId9" Type="http://schemas.openxmlformats.org/officeDocument/2006/relationships/slideLayout" Target="../slideLayouts/slideLayout174.xml"/><Relationship Id="rId14" Type="http://schemas.openxmlformats.org/officeDocument/2006/relationships/image" Target="../media/image16.jpeg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4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83.xml"/><Relationship Id="rId12" Type="http://schemas.openxmlformats.org/officeDocument/2006/relationships/theme" Target="../theme/theme17.xml"/><Relationship Id="rId2" Type="http://schemas.openxmlformats.org/officeDocument/2006/relationships/slideLayout" Target="../slideLayouts/slideLayout178.xml"/><Relationship Id="rId1" Type="http://schemas.openxmlformats.org/officeDocument/2006/relationships/slideLayout" Target="../slideLayouts/slideLayout177.xml"/><Relationship Id="rId6" Type="http://schemas.openxmlformats.org/officeDocument/2006/relationships/slideLayout" Target="../slideLayouts/slideLayout182.xml"/><Relationship Id="rId11" Type="http://schemas.openxmlformats.org/officeDocument/2006/relationships/slideLayout" Target="../slideLayouts/slideLayout187.xml"/><Relationship Id="rId5" Type="http://schemas.openxmlformats.org/officeDocument/2006/relationships/slideLayout" Target="../slideLayouts/slideLayout181.xml"/><Relationship Id="rId10" Type="http://schemas.openxmlformats.org/officeDocument/2006/relationships/slideLayout" Target="../slideLayouts/slideLayout186.xml"/><Relationship Id="rId4" Type="http://schemas.openxmlformats.org/officeDocument/2006/relationships/slideLayout" Target="../slideLayouts/slideLayout180.xml"/><Relationship Id="rId9" Type="http://schemas.openxmlformats.org/officeDocument/2006/relationships/slideLayout" Target="../slideLayouts/slideLayout185.xml"/><Relationship Id="rId14" Type="http://schemas.openxmlformats.org/officeDocument/2006/relationships/image" Target="../media/image17.jpeg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5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190.xml"/><Relationship Id="rId7" Type="http://schemas.openxmlformats.org/officeDocument/2006/relationships/slideLayout" Target="../slideLayouts/slideLayout194.xml"/><Relationship Id="rId12" Type="http://schemas.openxmlformats.org/officeDocument/2006/relationships/theme" Target="../theme/theme18.xml"/><Relationship Id="rId2" Type="http://schemas.openxmlformats.org/officeDocument/2006/relationships/slideLayout" Target="../slideLayouts/slideLayout189.xml"/><Relationship Id="rId1" Type="http://schemas.openxmlformats.org/officeDocument/2006/relationships/slideLayout" Target="../slideLayouts/slideLayout188.xml"/><Relationship Id="rId6" Type="http://schemas.openxmlformats.org/officeDocument/2006/relationships/slideLayout" Target="../slideLayouts/slideLayout193.xml"/><Relationship Id="rId11" Type="http://schemas.openxmlformats.org/officeDocument/2006/relationships/slideLayout" Target="../slideLayouts/slideLayout198.xml"/><Relationship Id="rId5" Type="http://schemas.openxmlformats.org/officeDocument/2006/relationships/slideLayout" Target="../slideLayouts/slideLayout192.xml"/><Relationship Id="rId10" Type="http://schemas.openxmlformats.org/officeDocument/2006/relationships/slideLayout" Target="../slideLayouts/slideLayout197.xml"/><Relationship Id="rId4" Type="http://schemas.openxmlformats.org/officeDocument/2006/relationships/slideLayout" Target="../slideLayouts/slideLayout191.xml"/><Relationship Id="rId9" Type="http://schemas.openxmlformats.org/officeDocument/2006/relationships/slideLayout" Target="../slideLayouts/slideLayout196.xml"/><Relationship Id="rId14" Type="http://schemas.openxmlformats.org/officeDocument/2006/relationships/image" Target="../media/image18.jpeg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6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201.xml"/><Relationship Id="rId7" Type="http://schemas.openxmlformats.org/officeDocument/2006/relationships/slideLayout" Target="../slideLayouts/slideLayout205.xml"/><Relationship Id="rId12" Type="http://schemas.openxmlformats.org/officeDocument/2006/relationships/theme" Target="../theme/theme19.xml"/><Relationship Id="rId2" Type="http://schemas.openxmlformats.org/officeDocument/2006/relationships/slideLayout" Target="../slideLayouts/slideLayout200.xml"/><Relationship Id="rId1" Type="http://schemas.openxmlformats.org/officeDocument/2006/relationships/slideLayout" Target="../slideLayouts/slideLayout199.xml"/><Relationship Id="rId6" Type="http://schemas.openxmlformats.org/officeDocument/2006/relationships/slideLayout" Target="../slideLayouts/slideLayout204.xml"/><Relationship Id="rId11" Type="http://schemas.openxmlformats.org/officeDocument/2006/relationships/slideLayout" Target="../slideLayouts/slideLayout209.xml"/><Relationship Id="rId5" Type="http://schemas.openxmlformats.org/officeDocument/2006/relationships/slideLayout" Target="../slideLayouts/slideLayout203.xml"/><Relationship Id="rId10" Type="http://schemas.openxmlformats.org/officeDocument/2006/relationships/slideLayout" Target="../slideLayouts/slideLayout208.xml"/><Relationship Id="rId4" Type="http://schemas.openxmlformats.org/officeDocument/2006/relationships/slideLayout" Target="../slideLayouts/slideLayout202.xml"/><Relationship Id="rId9" Type="http://schemas.openxmlformats.org/officeDocument/2006/relationships/slideLayout" Target="../slideLayouts/slideLayout207.xml"/><Relationship Id="rId14" Type="http://schemas.openxmlformats.org/officeDocument/2006/relationships/image" Target="../media/image19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jpeg"/></Relationships>
</file>

<file path=ppt/slideMasters/_rels/slideMaster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7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212.xml"/><Relationship Id="rId7" Type="http://schemas.openxmlformats.org/officeDocument/2006/relationships/slideLayout" Target="../slideLayouts/slideLayout216.xml"/><Relationship Id="rId12" Type="http://schemas.openxmlformats.org/officeDocument/2006/relationships/theme" Target="../theme/theme20.xml"/><Relationship Id="rId2" Type="http://schemas.openxmlformats.org/officeDocument/2006/relationships/slideLayout" Target="../slideLayouts/slideLayout211.xml"/><Relationship Id="rId1" Type="http://schemas.openxmlformats.org/officeDocument/2006/relationships/slideLayout" Target="../slideLayouts/slideLayout210.xml"/><Relationship Id="rId6" Type="http://schemas.openxmlformats.org/officeDocument/2006/relationships/slideLayout" Target="../slideLayouts/slideLayout215.xml"/><Relationship Id="rId11" Type="http://schemas.openxmlformats.org/officeDocument/2006/relationships/slideLayout" Target="../slideLayouts/slideLayout220.xml"/><Relationship Id="rId5" Type="http://schemas.openxmlformats.org/officeDocument/2006/relationships/slideLayout" Target="../slideLayouts/slideLayout214.xml"/><Relationship Id="rId10" Type="http://schemas.openxmlformats.org/officeDocument/2006/relationships/slideLayout" Target="../slideLayouts/slideLayout219.xml"/><Relationship Id="rId4" Type="http://schemas.openxmlformats.org/officeDocument/2006/relationships/slideLayout" Target="../slideLayouts/slideLayout213.xml"/><Relationship Id="rId9" Type="http://schemas.openxmlformats.org/officeDocument/2006/relationships/slideLayout" Target="../slideLayouts/slideLayout218.xml"/><Relationship Id="rId14" Type="http://schemas.openxmlformats.org/officeDocument/2006/relationships/image" Target="../media/image20.jpeg"/></Relationships>
</file>

<file path=ppt/slideMasters/_rels/slideMaster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223.xml"/><Relationship Id="rId7" Type="http://schemas.openxmlformats.org/officeDocument/2006/relationships/slideLayout" Target="../slideLayouts/slideLayout227.xml"/><Relationship Id="rId12" Type="http://schemas.openxmlformats.org/officeDocument/2006/relationships/theme" Target="../theme/theme21.xml"/><Relationship Id="rId2" Type="http://schemas.openxmlformats.org/officeDocument/2006/relationships/slideLayout" Target="../slideLayouts/slideLayout222.xml"/><Relationship Id="rId1" Type="http://schemas.openxmlformats.org/officeDocument/2006/relationships/slideLayout" Target="../slideLayouts/slideLayout221.xml"/><Relationship Id="rId6" Type="http://schemas.openxmlformats.org/officeDocument/2006/relationships/slideLayout" Target="../slideLayouts/slideLayout226.xml"/><Relationship Id="rId11" Type="http://schemas.openxmlformats.org/officeDocument/2006/relationships/slideLayout" Target="../slideLayouts/slideLayout231.xml"/><Relationship Id="rId5" Type="http://schemas.openxmlformats.org/officeDocument/2006/relationships/slideLayout" Target="../slideLayouts/slideLayout225.xml"/><Relationship Id="rId10" Type="http://schemas.openxmlformats.org/officeDocument/2006/relationships/slideLayout" Target="../slideLayouts/slideLayout230.xml"/><Relationship Id="rId4" Type="http://schemas.openxmlformats.org/officeDocument/2006/relationships/slideLayout" Target="../slideLayouts/slideLayout224.xml"/><Relationship Id="rId9" Type="http://schemas.openxmlformats.org/officeDocument/2006/relationships/slideLayout" Target="../slideLayouts/slideLayout229.xml"/><Relationship Id="rId14" Type="http://schemas.openxmlformats.org/officeDocument/2006/relationships/image" Target="../media/image21.jpeg"/></Relationships>
</file>

<file path=ppt/slideMasters/_rels/slideMaster2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9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234.xml"/><Relationship Id="rId7" Type="http://schemas.openxmlformats.org/officeDocument/2006/relationships/slideLayout" Target="../slideLayouts/slideLayout238.xml"/><Relationship Id="rId12" Type="http://schemas.openxmlformats.org/officeDocument/2006/relationships/theme" Target="../theme/theme22.xml"/><Relationship Id="rId2" Type="http://schemas.openxmlformats.org/officeDocument/2006/relationships/slideLayout" Target="../slideLayouts/slideLayout233.xml"/><Relationship Id="rId1" Type="http://schemas.openxmlformats.org/officeDocument/2006/relationships/slideLayout" Target="../slideLayouts/slideLayout232.xml"/><Relationship Id="rId6" Type="http://schemas.openxmlformats.org/officeDocument/2006/relationships/slideLayout" Target="../slideLayouts/slideLayout237.xml"/><Relationship Id="rId11" Type="http://schemas.openxmlformats.org/officeDocument/2006/relationships/slideLayout" Target="../slideLayouts/slideLayout242.xml"/><Relationship Id="rId5" Type="http://schemas.openxmlformats.org/officeDocument/2006/relationships/slideLayout" Target="../slideLayouts/slideLayout236.xml"/><Relationship Id="rId10" Type="http://schemas.openxmlformats.org/officeDocument/2006/relationships/slideLayout" Target="../slideLayouts/slideLayout241.xml"/><Relationship Id="rId4" Type="http://schemas.openxmlformats.org/officeDocument/2006/relationships/slideLayout" Target="../slideLayouts/slideLayout235.xml"/><Relationship Id="rId9" Type="http://schemas.openxmlformats.org/officeDocument/2006/relationships/slideLayout" Target="../slideLayouts/slideLayout240.xml"/><Relationship Id="rId14" Type="http://schemas.openxmlformats.org/officeDocument/2006/relationships/image" Target="../media/image22.jpeg"/></Relationships>
</file>

<file path=ppt/slideMasters/_rels/slideMaster2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0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245.xml"/><Relationship Id="rId7" Type="http://schemas.openxmlformats.org/officeDocument/2006/relationships/slideLayout" Target="../slideLayouts/slideLayout249.xml"/><Relationship Id="rId12" Type="http://schemas.openxmlformats.org/officeDocument/2006/relationships/theme" Target="../theme/theme23.xml"/><Relationship Id="rId2" Type="http://schemas.openxmlformats.org/officeDocument/2006/relationships/slideLayout" Target="../slideLayouts/slideLayout244.xml"/><Relationship Id="rId1" Type="http://schemas.openxmlformats.org/officeDocument/2006/relationships/slideLayout" Target="../slideLayouts/slideLayout243.xml"/><Relationship Id="rId6" Type="http://schemas.openxmlformats.org/officeDocument/2006/relationships/slideLayout" Target="../slideLayouts/slideLayout248.xml"/><Relationship Id="rId11" Type="http://schemas.openxmlformats.org/officeDocument/2006/relationships/slideLayout" Target="../slideLayouts/slideLayout253.xml"/><Relationship Id="rId5" Type="http://schemas.openxmlformats.org/officeDocument/2006/relationships/slideLayout" Target="../slideLayouts/slideLayout247.xml"/><Relationship Id="rId10" Type="http://schemas.openxmlformats.org/officeDocument/2006/relationships/slideLayout" Target="../slideLayouts/slideLayout252.xml"/><Relationship Id="rId4" Type="http://schemas.openxmlformats.org/officeDocument/2006/relationships/slideLayout" Target="../slideLayouts/slideLayout246.xml"/><Relationship Id="rId9" Type="http://schemas.openxmlformats.org/officeDocument/2006/relationships/slideLayout" Target="../slideLayouts/slideLayout251.xml"/><Relationship Id="rId14" Type="http://schemas.openxmlformats.org/officeDocument/2006/relationships/image" Target="../media/image23.jpeg"/></Relationships>
</file>

<file path=ppt/slideMasters/_rels/slideMaster2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1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256.xml"/><Relationship Id="rId7" Type="http://schemas.openxmlformats.org/officeDocument/2006/relationships/slideLayout" Target="../slideLayouts/slideLayout260.xml"/><Relationship Id="rId12" Type="http://schemas.openxmlformats.org/officeDocument/2006/relationships/theme" Target="../theme/theme24.xml"/><Relationship Id="rId2" Type="http://schemas.openxmlformats.org/officeDocument/2006/relationships/slideLayout" Target="../slideLayouts/slideLayout255.xml"/><Relationship Id="rId1" Type="http://schemas.openxmlformats.org/officeDocument/2006/relationships/slideLayout" Target="../slideLayouts/slideLayout254.xml"/><Relationship Id="rId6" Type="http://schemas.openxmlformats.org/officeDocument/2006/relationships/slideLayout" Target="../slideLayouts/slideLayout259.xml"/><Relationship Id="rId11" Type="http://schemas.openxmlformats.org/officeDocument/2006/relationships/slideLayout" Target="../slideLayouts/slideLayout264.xml"/><Relationship Id="rId5" Type="http://schemas.openxmlformats.org/officeDocument/2006/relationships/slideLayout" Target="../slideLayouts/slideLayout258.xml"/><Relationship Id="rId10" Type="http://schemas.openxmlformats.org/officeDocument/2006/relationships/slideLayout" Target="../slideLayouts/slideLayout263.xml"/><Relationship Id="rId4" Type="http://schemas.openxmlformats.org/officeDocument/2006/relationships/slideLayout" Target="../slideLayouts/slideLayout257.xml"/><Relationship Id="rId9" Type="http://schemas.openxmlformats.org/officeDocument/2006/relationships/slideLayout" Target="../slideLayouts/slideLayout262.xml"/><Relationship Id="rId14" Type="http://schemas.openxmlformats.org/officeDocument/2006/relationships/image" Target="../media/image24.jpeg"/></Relationships>
</file>

<file path=ppt/slideMasters/_rels/slideMaster2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2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267.xml"/><Relationship Id="rId7" Type="http://schemas.openxmlformats.org/officeDocument/2006/relationships/slideLayout" Target="../slideLayouts/slideLayout271.xml"/><Relationship Id="rId12" Type="http://schemas.openxmlformats.org/officeDocument/2006/relationships/theme" Target="../theme/theme25.xml"/><Relationship Id="rId2" Type="http://schemas.openxmlformats.org/officeDocument/2006/relationships/slideLayout" Target="../slideLayouts/slideLayout266.xml"/><Relationship Id="rId1" Type="http://schemas.openxmlformats.org/officeDocument/2006/relationships/slideLayout" Target="../slideLayouts/slideLayout265.xml"/><Relationship Id="rId6" Type="http://schemas.openxmlformats.org/officeDocument/2006/relationships/slideLayout" Target="../slideLayouts/slideLayout270.xml"/><Relationship Id="rId11" Type="http://schemas.openxmlformats.org/officeDocument/2006/relationships/slideLayout" Target="../slideLayouts/slideLayout275.xml"/><Relationship Id="rId5" Type="http://schemas.openxmlformats.org/officeDocument/2006/relationships/slideLayout" Target="../slideLayouts/slideLayout269.xml"/><Relationship Id="rId10" Type="http://schemas.openxmlformats.org/officeDocument/2006/relationships/slideLayout" Target="../slideLayouts/slideLayout274.xml"/><Relationship Id="rId4" Type="http://schemas.openxmlformats.org/officeDocument/2006/relationships/slideLayout" Target="../slideLayouts/slideLayout268.xml"/><Relationship Id="rId9" Type="http://schemas.openxmlformats.org/officeDocument/2006/relationships/slideLayout" Target="../slideLayouts/slideLayout273.xml"/><Relationship Id="rId14" Type="http://schemas.openxmlformats.org/officeDocument/2006/relationships/image" Target="../media/image25.jpeg"/></Relationships>
</file>

<file path=ppt/slideMasters/_rels/slideMaster2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3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278.xml"/><Relationship Id="rId7" Type="http://schemas.openxmlformats.org/officeDocument/2006/relationships/slideLayout" Target="../slideLayouts/slideLayout282.xml"/><Relationship Id="rId12" Type="http://schemas.openxmlformats.org/officeDocument/2006/relationships/theme" Target="../theme/theme26.xml"/><Relationship Id="rId2" Type="http://schemas.openxmlformats.org/officeDocument/2006/relationships/slideLayout" Target="../slideLayouts/slideLayout277.xml"/><Relationship Id="rId1" Type="http://schemas.openxmlformats.org/officeDocument/2006/relationships/slideLayout" Target="../slideLayouts/slideLayout276.xml"/><Relationship Id="rId6" Type="http://schemas.openxmlformats.org/officeDocument/2006/relationships/slideLayout" Target="../slideLayouts/slideLayout281.xml"/><Relationship Id="rId11" Type="http://schemas.openxmlformats.org/officeDocument/2006/relationships/slideLayout" Target="../slideLayouts/slideLayout286.xml"/><Relationship Id="rId5" Type="http://schemas.openxmlformats.org/officeDocument/2006/relationships/slideLayout" Target="../slideLayouts/slideLayout280.xml"/><Relationship Id="rId10" Type="http://schemas.openxmlformats.org/officeDocument/2006/relationships/slideLayout" Target="../slideLayouts/slideLayout285.xml"/><Relationship Id="rId4" Type="http://schemas.openxmlformats.org/officeDocument/2006/relationships/slideLayout" Target="../slideLayouts/slideLayout279.xml"/><Relationship Id="rId9" Type="http://schemas.openxmlformats.org/officeDocument/2006/relationships/slideLayout" Target="../slideLayouts/slideLayout284.xml"/><Relationship Id="rId14" Type="http://schemas.openxmlformats.org/officeDocument/2006/relationships/image" Target="../media/image26.jpeg"/></Relationships>
</file>

<file path=ppt/slideMasters/_rels/slideMaster2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4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289.xml"/><Relationship Id="rId7" Type="http://schemas.openxmlformats.org/officeDocument/2006/relationships/slideLayout" Target="../slideLayouts/slideLayout293.xml"/><Relationship Id="rId12" Type="http://schemas.openxmlformats.org/officeDocument/2006/relationships/theme" Target="../theme/theme27.xml"/><Relationship Id="rId2" Type="http://schemas.openxmlformats.org/officeDocument/2006/relationships/slideLayout" Target="../slideLayouts/slideLayout288.xml"/><Relationship Id="rId1" Type="http://schemas.openxmlformats.org/officeDocument/2006/relationships/slideLayout" Target="../slideLayouts/slideLayout287.xml"/><Relationship Id="rId6" Type="http://schemas.openxmlformats.org/officeDocument/2006/relationships/slideLayout" Target="../slideLayouts/slideLayout292.xml"/><Relationship Id="rId11" Type="http://schemas.openxmlformats.org/officeDocument/2006/relationships/slideLayout" Target="../slideLayouts/slideLayout297.xml"/><Relationship Id="rId5" Type="http://schemas.openxmlformats.org/officeDocument/2006/relationships/slideLayout" Target="../slideLayouts/slideLayout291.xml"/><Relationship Id="rId10" Type="http://schemas.openxmlformats.org/officeDocument/2006/relationships/slideLayout" Target="../slideLayouts/slideLayout296.xml"/><Relationship Id="rId4" Type="http://schemas.openxmlformats.org/officeDocument/2006/relationships/slideLayout" Target="../slideLayouts/slideLayout290.xml"/><Relationship Id="rId9" Type="http://schemas.openxmlformats.org/officeDocument/2006/relationships/slideLayout" Target="../slideLayouts/slideLayout295.xml"/><Relationship Id="rId14" Type="http://schemas.openxmlformats.org/officeDocument/2006/relationships/image" Target="../media/image27.jpeg"/></Relationships>
</file>

<file path=ppt/slideMasters/_rels/slideMaster2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5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00.xml"/><Relationship Id="rId7" Type="http://schemas.openxmlformats.org/officeDocument/2006/relationships/slideLayout" Target="../slideLayouts/slideLayout304.xml"/><Relationship Id="rId12" Type="http://schemas.openxmlformats.org/officeDocument/2006/relationships/theme" Target="../theme/theme28.xml"/><Relationship Id="rId2" Type="http://schemas.openxmlformats.org/officeDocument/2006/relationships/slideLayout" Target="../slideLayouts/slideLayout299.xml"/><Relationship Id="rId1" Type="http://schemas.openxmlformats.org/officeDocument/2006/relationships/slideLayout" Target="../slideLayouts/slideLayout298.xml"/><Relationship Id="rId6" Type="http://schemas.openxmlformats.org/officeDocument/2006/relationships/slideLayout" Target="../slideLayouts/slideLayout303.xml"/><Relationship Id="rId11" Type="http://schemas.openxmlformats.org/officeDocument/2006/relationships/slideLayout" Target="../slideLayouts/slideLayout308.xml"/><Relationship Id="rId5" Type="http://schemas.openxmlformats.org/officeDocument/2006/relationships/slideLayout" Target="../slideLayouts/slideLayout302.xml"/><Relationship Id="rId10" Type="http://schemas.openxmlformats.org/officeDocument/2006/relationships/slideLayout" Target="../slideLayouts/slideLayout307.xml"/><Relationship Id="rId4" Type="http://schemas.openxmlformats.org/officeDocument/2006/relationships/slideLayout" Target="../slideLayouts/slideLayout301.xml"/><Relationship Id="rId9" Type="http://schemas.openxmlformats.org/officeDocument/2006/relationships/slideLayout" Target="../slideLayouts/slideLayout306.xml"/><Relationship Id="rId14" Type="http://schemas.openxmlformats.org/officeDocument/2006/relationships/image" Target="../media/image28.jpeg"/></Relationships>
</file>

<file path=ppt/slideMasters/_rels/slideMaster2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6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11.xml"/><Relationship Id="rId7" Type="http://schemas.openxmlformats.org/officeDocument/2006/relationships/slideLayout" Target="../slideLayouts/slideLayout315.xml"/><Relationship Id="rId12" Type="http://schemas.openxmlformats.org/officeDocument/2006/relationships/theme" Target="../theme/theme29.xml"/><Relationship Id="rId2" Type="http://schemas.openxmlformats.org/officeDocument/2006/relationships/slideLayout" Target="../slideLayouts/slideLayout310.xml"/><Relationship Id="rId1" Type="http://schemas.openxmlformats.org/officeDocument/2006/relationships/slideLayout" Target="../slideLayouts/slideLayout309.xml"/><Relationship Id="rId6" Type="http://schemas.openxmlformats.org/officeDocument/2006/relationships/slideLayout" Target="../slideLayouts/slideLayout314.xml"/><Relationship Id="rId11" Type="http://schemas.openxmlformats.org/officeDocument/2006/relationships/slideLayout" Target="../slideLayouts/slideLayout319.xml"/><Relationship Id="rId5" Type="http://schemas.openxmlformats.org/officeDocument/2006/relationships/slideLayout" Target="../slideLayouts/slideLayout313.xml"/><Relationship Id="rId10" Type="http://schemas.openxmlformats.org/officeDocument/2006/relationships/slideLayout" Target="../slideLayouts/slideLayout318.xml"/><Relationship Id="rId4" Type="http://schemas.openxmlformats.org/officeDocument/2006/relationships/slideLayout" Target="../slideLayouts/slideLayout312.xml"/><Relationship Id="rId9" Type="http://schemas.openxmlformats.org/officeDocument/2006/relationships/slideLayout" Target="../slideLayouts/slideLayout317.xml"/><Relationship Id="rId14" Type="http://schemas.openxmlformats.org/officeDocument/2006/relationships/image" Target="../media/image29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3.jpeg"/></Relationships>
</file>

<file path=ppt/slideMasters/_rels/slideMaster3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7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22.xml"/><Relationship Id="rId7" Type="http://schemas.openxmlformats.org/officeDocument/2006/relationships/slideLayout" Target="../slideLayouts/slideLayout326.xml"/><Relationship Id="rId12" Type="http://schemas.openxmlformats.org/officeDocument/2006/relationships/theme" Target="../theme/theme30.xml"/><Relationship Id="rId2" Type="http://schemas.openxmlformats.org/officeDocument/2006/relationships/slideLayout" Target="../slideLayouts/slideLayout321.xml"/><Relationship Id="rId1" Type="http://schemas.openxmlformats.org/officeDocument/2006/relationships/slideLayout" Target="../slideLayouts/slideLayout320.xml"/><Relationship Id="rId6" Type="http://schemas.openxmlformats.org/officeDocument/2006/relationships/slideLayout" Target="../slideLayouts/slideLayout325.xml"/><Relationship Id="rId11" Type="http://schemas.openxmlformats.org/officeDocument/2006/relationships/slideLayout" Target="../slideLayouts/slideLayout330.xml"/><Relationship Id="rId5" Type="http://schemas.openxmlformats.org/officeDocument/2006/relationships/slideLayout" Target="../slideLayouts/slideLayout324.xml"/><Relationship Id="rId10" Type="http://schemas.openxmlformats.org/officeDocument/2006/relationships/slideLayout" Target="../slideLayouts/slideLayout329.xml"/><Relationship Id="rId4" Type="http://schemas.openxmlformats.org/officeDocument/2006/relationships/slideLayout" Target="../slideLayouts/slideLayout323.xml"/><Relationship Id="rId9" Type="http://schemas.openxmlformats.org/officeDocument/2006/relationships/slideLayout" Target="../slideLayouts/slideLayout328.xml"/><Relationship Id="rId14" Type="http://schemas.openxmlformats.org/officeDocument/2006/relationships/image" Target="../media/image30.jpeg"/></Relationships>
</file>

<file path=ppt/slideMasters/_rels/slideMaster3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33.xml"/><Relationship Id="rId7" Type="http://schemas.openxmlformats.org/officeDocument/2006/relationships/slideLayout" Target="../slideLayouts/slideLayout337.xml"/><Relationship Id="rId12" Type="http://schemas.openxmlformats.org/officeDocument/2006/relationships/theme" Target="../theme/theme31.xml"/><Relationship Id="rId2" Type="http://schemas.openxmlformats.org/officeDocument/2006/relationships/slideLayout" Target="../slideLayouts/slideLayout332.xml"/><Relationship Id="rId1" Type="http://schemas.openxmlformats.org/officeDocument/2006/relationships/slideLayout" Target="../slideLayouts/slideLayout331.xml"/><Relationship Id="rId6" Type="http://schemas.openxmlformats.org/officeDocument/2006/relationships/slideLayout" Target="../slideLayouts/slideLayout336.xml"/><Relationship Id="rId11" Type="http://schemas.openxmlformats.org/officeDocument/2006/relationships/slideLayout" Target="../slideLayouts/slideLayout341.xml"/><Relationship Id="rId5" Type="http://schemas.openxmlformats.org/officeDocument/2006/relationships/slideLayout" Target="../slideLayouts/slideLayout335.xml"/><Relationship Id="rId10" Type="http://schemas.openxmlformats.org/officeDocument/2006/relationships/slideLayout" Target="../slideLayouts/slideLayout340.xml"/><Relationship Id="rId4" Type="http://schemas.openxmlformats.org/officeDocument/2006/relationships/slideLayout" Target="../slideLayouts/slideLayout334.xml"/><Relationship Id="rId9" Type="http://schemas.openxmlformats.org/officeDocument/2006/relationships/slideLayout" Target="../slideLayouts/slideLayout339.xml"/><Relationship Id="rId14" Type="http://schemas.openxmlformats.org/officeDocument/2006/relationships/image" Target="../media/image31.jpeg"/></Relationships>
</file>

<file path=ppt/slideMasters/_rels/slideMaster3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9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44.xml"/><Relationship Id="rId7" Type="http://schemas.openxmlformats.org/officeDocument/2006/relationships/slideLayout" Target="../slideLayouts/slideLayout348.xml"/><Relationship Id="rId12" Type="http://schemas.openxmlformats.org/officeDocument/2006/relationships/theme" Target="../theme/theme32.xml"/><Relationship Id="rId2" Type="http://schemas.openxmlformats.org/officeDocument/2006/relationships/slideLayout" Target="../slideLayouts/slideLayout343.xml"/><Relationship Id="rId1" Type="http://schemas.openxmlformats.org/officeDocument/2006/relationships/slideLayout" Target="../slideLayouts/slideLayout342.xml"/><Relationship Id="rId6" Type="http://schemas.openxmlformats.org/officeDocument/2006/relationships/slideLayout" Target="../slideLayouts/slideLayout347.xml"/><Relationship Id="rId11" Type="http://schemas.openxmlformats.org/officeDocument/2006/relationships/slideLayout" Target="../slideLayouts/slideLayout352.xml"/><Relationship Id="rId5" Type="http://schemas.openxmlformats.org/officeDocument/2006/relationships/slideLayout" Target="../slideLayouts/slideLayout346.xml"/><Relationship Id="rId10" Type="http://schemas.openxmlformats.org/officeDocument/2006/relationships/slideLayout" Target="../slideLayouts/slideLayout351.xml"/><Relationship Id="rId4" Type="http://schemas.openxmlformats.org/officeDocument/2006/relationships/slideLayout" Target="../slideLayouts/slideLayout345.xml"/><Relationship Id="rId9" Type="http://schemas.openxmlformats.org/officeDocument/2006/relationships/slideLayout" Target="../slideLayouts/slideLayout350.xml"/><Relationship Id="rId14" Type="http://schemas.openxmlformats.org/officeDocument/2006/relationships/image" Target="../media/image32.jpeg"/></Relationships>
</file>

<file path=ppt/slideMasters/_rels/slideMaster3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0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55.xml"/><Relationship Id="rId7" Type="http://schemas.openxmlformats.org/officeDocument/2006/relationships/slideLayout" Target="../slideLayouts/slideLayout359.xml"/><Relationship Id="rId12" Type="http://schemas.openxmlformats.org/officeDocument/2006/relationships/theme" Target="../theme/theme33.xml"/><Relationship Id="rId2" Type="http://schemas.openxmlformats.org/officeDocument/2006/relationships/slideLayout" Target="../slideLayouts/slideLayout354.xml"/><Relationship Id="rId1" Type="http://schemas.openxmlformats.org/officeDocument/2006/relationships/slideLayout" Target="../slideLayouts/slideLayout353.xml"/><Relationship Id="rId6" Type="http://schemas.openxmlformats.org/officeDocument/2006/relationships/slideLayout" Target="../slideLayouts/slideLayout358.xml"/><Relationship Id="rId11" Type="http://schemas.openxmlformats.org/officeDocument/2006/relationships/slideLayout" Target="../slideLayouts/slideLayout363.xml"/><Relationship Id="rId5" Type="http://schemas.openxmlformats.org/officeDocument/2006/relationships/slideLayout" Target="../slideLayouts/slideLayout357.xml"/><Relationship Id="rId10" Type="http://schemas.openxmlformats.org/officeDocument/2006/relationships/slideLayout" Target="../slideLayouts/slideLayout362.xml"/><Relationship Id="rId4" Type="http://schemas.openxmlformats.org/officeDocument/2006/relationships/slideLayout" Target="../slideLayouts/slideLayout356.xml"/><Relationship Id="rId9" Type="http://schemas.openxmlformats.org/officeDocument/2006/relationships/slideLayout" Target="../slideLayouts/slideLayout361.xml"/><Relationship Id="rId14" Type="http://schemas.openxmlformats.org/officeDocument/2006/relationships/image" Target="../media/image33.jpeg"/></Relationships>
</file>

<file path=ppt/slideMasters/_rels/slideMaster3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1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66.xml"/><Relationship Id="rId7" Type="http://schemas.openxmlformats.org/officeDocument/2006/relationships/slideLayout" Target="../slideLayouts/slideLayout370.xml"/><Relationship Id="rId12" Type="http://schemas.openxmlformats.org/officeDocument/2006/relationships/theme" Target="../theme/theme34.xml"/><Relationship Id="rId2" Type="http://schemas.openxmlformats.org/officeDocument/2006/relationships/slideLayout" Target="../slideLayouts/slideLayout365.xml"/><Relationship Id="rId1" Type="http://schemas.openxmlformats.org/officeDocument/2006/relationships/slideLayout" Target="../slideLayouts/slideLayout364.xml"/><Relationship Id="rId6" Type="http://schemas.openxmlformats.org/officeDocument/2006/relationships/slideLayout" Target="../slideLayouts/slideLayout369.xml"/><Relationship Id="rId11" Type="http://schemas.openxmlformats.org/officeDocument/2006/relationships/slideLayout" Target="../slideLayouts/slideLayout374.xml"/><Relationship Id="rId5" Type="http://schemas.openxmlformats.org/officeDocument/2006/relationships/slideLayout" Target="../slideLayouts/slideLayout368.xml"/><Relationship Id="rId10" Type="http://schemas.openxmlformats.org/officeDocument/2006/relationships/slideLayout" Target="../slideLayouts/slideLayout373.xml"/><Relationship Id="rId4" Type="http://schemas.openxmlformats.org/officeDocument/2006/relationships/slideLayout" Target="../slideLayouts/slideLayout367.xml"/><Relationship Id="rId9" Type="http://schemas.openxmlformats.org/officeDocument/2006/relationships/slideLayout" Target="../slideLayouts/slideLayout372.xml"/><Relationship Id="rId14" Type="http://schemas.openxmlformats.org/officeDocument/2006/relationships/image" Target="../media/image34.jpeg"/></Relationships>
</file>

<file path=ppt/slideMasters/_rels/slideMaster3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2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77.xml"/><Relationship Id="rId7" Type="http://schemas.openxmlformats.org/officeDocument/2006/relationships/slideLayout" Target="../slideLayouts/slideLayout381.xml"/><Relationship Id="rId12" Type="http://schemas.openxmlformats.org/officeDocument/2006/relationships/theme" Target="../theme/theme35.xml"/><Relationship Id="rId2" Type="http://schemas.openxmlformats.org/officeDocument/2006/relationships/slideLayout" Target="../slideLayouts/slideLayout376.xml"/><Relationship Id="rId1" Type="http://schemas.openxmlformats.org/officeDocument/2006/relationships/slideLayout" Target="../slideLayouts/slideLayout375.xml"/><Relationship Id="rId6" Type="http://schemas.openxmlformats.org/officeDocument/2006/relationships/slideLayout" Target="../slideLayouts/slideLayout380.xml"/><Relationship Id="rId11" Type="http://schemas.openxmlformats.org/officeDocument/2006/relationships/slideLayout" Target="../slideLayouts/slideLayout385.xml"/><Relationship Id="rId5" Type="http://schemas.openxmlformats.org/officeDocument/2006/relationships/slideLayout" Target="../slideLayouts/slideLayout379.xml"/><Relationship Id="rId10" Type="http://schemas.openxmlformats.org/officeDocument/2006/relationships/slideLayout" Target="../slideLayouts/slideLayout384.xml"/><Relationship Id="rId4" Type="http://schemas.openxmlformats.org/officeDocument/2006/relationships/slideLayout" Target="../slideLayouts/slideLayout378.xml"/><Relationship Id="rId9" Type="http://schemas.openxmlformats.org/officeDocument/2006/relationships/slideLayout" Target="../slideLayouts/slideLayout383.xml"/><Relationship Id="rId14" Type="http://schemas.openxmlformats.org/officeDocument/2006/relationships/image" Target="../media/image35.jpeg"/></Relationships>
</file>

<file path=ppt/slideMasters/_rels/slideMaster3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3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88.xml"/><Relationship Id="rId7" Type="http://schemas.openxmlformats.org/officeDocument/2006/relationships/slideLayout" Target="../slideLayouts/slideLayout392.xml"/><Relationship Id="rId12" Type="http://schemas.openxmlformats.org/officeDocument/2006/relationships/theme" Target="../theme/theme36.xml"/><Relationship Id="rId2" Type="http://schemas.openxmlformats.org/officeDocument/2006/relationships/slideLayout" Target="../slideLayouts/slideLayout387.xml"/><Relationship Id="rId1" Type="http://schemas.openxmlformats.org/officeDocument/2006/relationships/slideLayout" Target="../slideLayouts/slideLayout386.xml"/><Relationship Id="rId6" Type="http://schemas.openxmlformats.org/officeDocument/2006/relationships/slideLayout" Target="../slideLayouts/slideLayout391.xml"/><Relationship Id="rId11" Type="http://schemas.openxmlformats.org/officeDocument/2006/relationships/slideLayout" Target="../slideLayouts/slideLayout396.xml"/><Relationship Id="rId5" Type="http://schemas.openxmlformats.org/officeDocument/2006/relationships/slideLayout" Target="../slideLayouts/slideLayout390.xml"/><Relationship Id="rId10" Type="http://schemas.openxmlformats.org/officeDocument/2006/relationships/slideLayout" Target="../slideLayouts/slideLayout395.xml"/><Relationship Id="rId4" Type="http://schemas.openxmlformats.org/officeDocument/2006/relationships/slideLayout" Target="../slideLayouts/slideLayout389.xml"/><Relationship Id="rId9" Type="http://schemas.openxmlformats.org/officeDocument/2006/relationships/slideLayout" Target="../slideLayouts/slideLayout394.xml"/><Relationship Id="rId14" Type="http://schemas.openxmlformats.org/officeDocument/2006/relationships/image" Target="../media/image36.jpeg"/></Relationships>
</file>

<file path=ppt/slideMasters/_rels/slideMaster3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4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99.xml"/><Relationship Id="rId7" Type="http://schemas.openxmlformats.org/officeDocument/2006/relationships/slideLayout" Target="../slideLayouts/slideLayout403.xml"/><Relationship Id="rId12" Type="http://schemas.openxmlformats.org/officeDocument/2006/relationships/theme" Target="../theme/theme37.xml"/><Relationship Id="rId2" Type="http://schemas.openxmlformats.org/officeDocument/2006/relationships/slideLayout" Target="../slideLayouts/slideLayout398.xml"/><Relationship Id="rId1" Type="http://schemas.openxmlformats.org/officeDocument/2006/relationships/slideLayout" Target="../slideLayouts/slideLayout397.xml"/><Relationship Id="rId6" Type="http://schemas.openxmlformats.org/officeDocument/2006/relationships/slideLayout" Target="../slideLayouts/slideLayout402.xml"/><Relationship Id="rId11" Type="http://schemas.openxmlformats.org/officeDocument/2006/relationships/slideLayout" Target="../slideLayouts/slideLayout407.xml"/><Relationship Id="rId5" Type="http://schemas.openxmlformats.org/officeDocument/2006/relationships/slideLayout" Target="../slideLayouts/slideLayout401.xml"/><Relationship Id="rId10" Type="http://schemas.openxmlformats.org/officeDocument/2006/relationships/slideLayout" Target="../slideLayouts/slideLayout406.xml"/><Relationship Id="rId4" Type="http://schemas.openxmlformats.org/officeDocument/2006/relationships/slideLayout" Target="../slideLayouts/slideLayout400.xml"/><Relationship Id="rId9" Type="http://schemas.openxmlformats.org/officeDocument/2006/relationships/slideLayout" Target="../slideLayouts/slideLayout405.xml"/><Relationship Id="rId14" Type="http://schemas.openxmlformats.org/officeDocument/2006/relationships/image" Target="../media/image37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4.jpe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image" Target="../media/image5.jpe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14" Type="http://schemas.openxmlformats.org/officeDocument/2006/relationships/image" Target="../media/image6.jpe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Relationship Id="rId14" Type="http://schemas.openxmlformats.org/officeDocument/2006/relationships/image" Target="../media/image7.jpe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Relationship Id="rId14" Type="http://schemas.openxmlformats.org/officeDocument/2006/relationships/image" Target="../media/image8.jpe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Relationship Id="rId14" Type="http://schemas.openxmlformats.org/officeDocument/2006/relationships/image" Target="../media/image9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заголовка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43DBFEC1-E430-4590-9CBB-BC762FD8B1AD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</p:sldLayoutIdLst>
  <p:transition spd="slow">
    <p:pull/>
    <p:sndAc>
      <p:stSnd>
        <p:snd r:embed="rId13" name="chimes.wav"/>
      </p:stSnd>
    </p:sndAc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заголовка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</a:p>
        </p:txBody>
      </p:sp>
      <p:sp>
        <p:nvSpPr>
          <p:cNvPr id="2253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253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253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9CC2698F-E8F8-43BB-B3C7-8AB6A0E55B08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8" r:id="rId1"/>
    <p:sldLayoutId id="2147483789" r:id="rId2"/>
    <p:sldLayoutId id="2147483790" r:id="rId3"/>
    <p:sldLayoutId id="2147483791" r:id="rId4"/>
    <p:sldLayoutId id="2147483792" r:id="rId5"/>
    <p:sldLayoutId id="2147483793" r:id="rId6"/>
    <p:sldLayoutId id="2147483794" r:id="rId7"/>
    <p:sldLayoutId id="2147483795" r:id="rId8"/>
    <p:sldLayoutId id="2147483796" r:id="rId9"/>
    <p:sldLayoutId id="2147483797" r:id="rId10"/>
    <p:sldLayoutId id="2147483798" r:id="rId11"/>
  </p:sldLayoutIdLst>
  <p:transition spd="slow">
    <p:pull/>
    <p:sndAc>
      <p:stSnd>
        <p:snd r:embed="rId13" name="chimes.wav"/>
      </p:stSnd>
    </p:sndAc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заголовка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00200"/>
            <a:ext cx="77724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</a:p>
        </p:txBody>
      </p:sp>
      <p:sp>
        <p:nvSpPr>
          <p:cNvPr id="2458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458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458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A234A137-6869-4D1D-A7D2-937F7AB70F80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01" r:id="rId3"/>
    <p:sldLayoutId id="2147483802" r:id="rId4"/>
    <p:sldLayoutId id="2147483803" r:id="rId5"/>
    <p:sldLayoutId id="2147483804" r:id="rId6"/>
    <p:sldLayoutId id="2147483805" r:id="rId7"/>
    <p:sldLayoutId id="2147483806" r:id="rId8"/>
    <p:sldLayoutId id="2147483807" r:id="rId9"/>
    <p:sldLayoutId id="2147483808" r:id="rId10"/>
    <p:sldLayoutId id="2147483809" r:id="rId11"/>
  </p:sldLayoutIdLst>
  <p:transition spd="slow">
    <p:pull/>
    <p:sndAc>
      <p:stSnd>
        <p:snd r:embed="rId13" name="chimes.wav"/>
      </p:stSnd>
    </p:sndAc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13360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заголовка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3352800"/>
            <a:ext cx="8229600" cy="2773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560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BE283E88-3994-45D2-B43F-164DA54AE942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0" r:id="rId1"/>
    <p:sldLayoutId id="2147483811" r:id="rId2"/>
    <p:sldLayoutId id="2147483812" r:id="rId3"/>
    <p:sldLayoutId id="2147483813" r:id="rId4"/>
    <p:sldLayoutId id="2147483814" r:id="rId5"/>
    <p:sldLayoutId id="2147483815" r:id="rId6"/>
    <p:sldLayoutId id="2147483816" r:id="rId7"/>
    <p:sldLayoutId id="2147483817" r:id="rId8"/>
    <p:sldLayoutId id="2147483818" r:id="rId9"/>
    <p:sldLayoutId id="2147483819" r:id="rId10"/>
    <p:sldLayoutId id="2147483820" r:id="rId11"/>
  </p:sldLayoutIdLst>
  <p:transition spd="slow">
    <p:pull/>
    <p:sndAc>
      <p:stSnd>
        <p:snd r:embed="rId13" name="chimes.wav"/>
      </p:stSnd>
    </p:sndAc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ctr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ctr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ctr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ctr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заголовка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</a:p>
        </p:txBody>
      </p:sp>
      <p:sp>
        <p:nvSpPr>
          <p:cNvPr id="266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66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66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CE6293F4-EE72-4D12-BADE-39040AC74E38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1" r:id="rId1"/>
    <p:sldLayoutId id="2147483822" r:id="rId2"/>
    <p:sldLayoutId id="2147483823" r:id="rId3"/>
    <p:sldLayoutId id="2147483824" r:id="rId4"/>
    <p:sldLayoutId id="2147483825" r:id="rId5"/>
    <p:sldLayoutId id="2147483826" r:id="rId6"/>
    <p:sldLayoutId id="2147483827" r:id="rId7"/>
    <p:sldLayoutId id="2147483828" r:id="rId8"/>
    <p:sldLayoutId id="2147483829" r:id="rId9"/>
    <p:sldLayoutId id="2147483830" r:id="rId10"/>
    <p:sldLayoutId id="2147483831" r:id="rId11"/>
  </p:sldLayoutIdLst>
  <p:transition spd="slow">
    <p:pull/>
    <p:sndAc>
      <p:stSnd>
        <p:snd r:embed="rId13" name="chimes.wav"/>
      </p:stSnd>
    </p:sndAc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заголовка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00200"/>
            <a:ext cx="77724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</a:p>
        </p:txBody>
      </p:sp>
      <p:sp>
        <p:nvSpPr>
          <p:cNvPr id="2765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765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765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2AA98442-5A7C-4B62-8901-75B434C5C4D5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2" r:id="rId1"/>
    <p:sldLayoutId id="2147483833" r:id="rId2"/>
    <p:sldLayoutId id="2147483834" r:id="rId3"/>
    <p:sldLayoutId id="2147483835" r:id="rId4"/>
    <p:sldLayoutId id="2147483836" r:id="rId5"/>
    <p:sldLayoutId id="2147483837" r:id="rId6"/>
    <p:sldLayoutId id="2147483838" r:id="rId7"/>
    <p:sldLayoutId id="2147483839" r:id="rId8"/>
    <p:sldLayoutId id="2147483840" r:id="rId9"/>
    <p:sldLayoutId id="2147483841" r:id="rId10"/>
    <p:sldLayoutId id="2147483842" r:id="rId11"/>
  </p:sldLayoutIdLst>
  <p:transition spd="slow">
    <p:pull/>
    <p:sndAc>
      <p:stSnd>
        <p:snd r:embed="rId13" name="chimes.wav"/>
      </p:stSnd>
    </p:sndAc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13360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заголовка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3352800"/>
            <a:ext cx="8229600" cy="2773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</a:p>
        </p:txBody>
      </p:sp>
      <p:sp>
        <p:nvSpPr>
          <p:cNvPr id="2867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867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867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1ED61C6C-2EA2-49F0-A157-8D2B47E39086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3" r:id="rId1"/>
    <p:sldLayoutId id="2147483844" r:id="rId2"/>
    <p:sldLayoutId id="2147483845" r:id="rId3"/>
    <p:sldLayoutId id="2147483846" r:id="rId4"/>
    <p:sldLayoutId id="2147483847" r:id="rId5"/>
    <p:sldLayoutId id="2147483848" r:id="rId6"/>
    <p:sldLayoutId id="2147483849" r:id="rId7"/>
    <p:sldLayoutId id="2147483850" r:id="rId8"/>
    <p:sldLayoutId id="2147483851" r:id="rId9"/>
    <p:sldLayoutId id="2147483852" r:id="rId10"/>
    <p:sldLayoutId id="2147483853" r:id="rId11"/>
  </p:sldLayoutIdLst>
  <p:transition spd="slow">
    <p:pull/>
    <p:sndAc>
      <p:stSnd>
        <p:snd r:embed="rId13" name="chimes.wav"/>
      </p:stSnd>
    </p:sndAc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ctr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ctr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ctr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ctr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заголовка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</a:p>
        </p:txBody>
      </p:sp>
      <p:sp>
        <p:nvSpPr>
          <p:cNvPr id="2970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970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970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76764AFE-0F99-43B1-9F0D-8153C2E75196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4" r:id="rId1"/>
    <p:sldLayoutId id="2147483855" r:id="rId2"/>
    <p:sldLayoutId id="2147483856" r:id="rId3"/>
    <p:sldLayoutId id="2147483857" r:id="rId4"/>
    <p:sldLayoutId id="2147483858" r:id="rId5"/>
    <p:sldLayoutId id="2147483859" r:id="rId6"/>
    <p:sldLayoutId id="2147483860" r:id="rId7"/>
    <p:sldLayoutId id="2147483861" r:id="rId8"/>
    <p:sldLayoutId id="2147483862" r:id="rId9"/>
    <p:sldLayoutId id="2147483863" r:id="rId10"/>
    <p:sldLayoutId id="2147483864" r:id="rId11"/>
  </p:sldLayoutIdLst>
  <p:transition spd="slow">
    <p:pull/>
    <p:sndAc>
      <p:stSnd>
        <p:snd r:embed="rId13" name="chimes.wav"/>
      </p:stSnd>
    </p:sndAc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заголовка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00200"/>
            <a:ext cx="77724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</a:p>
        </p:txBody>
      </p:sp>
      <p:sp>
        <p:nvSpPr>
          <p:cNvPr id="3072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3072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3072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C540E7F6-A216-41C1-A0AB-0C49DAD817AD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ransition spd="slow">
    <p:pull/>
    <p:sndAc>
      <p:stSnd>
        <p:snd r:embed="rId13" name="chimes.wav"/>
      </p:stSnd>
    </p:sndAc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13360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заголовка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3352800"/>
            <a:ext cx="8229600" cy="2773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</a:p>
        </p:txBody>
      </p:sp>
      <p:sp>
        <p:nvSpPr>
          <p:cNvPr id="317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317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317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D3691A9-D50C-4B2C-B1B5-E2716F387494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6" r:id="rId1"/>
    <p:sldLayoutId id="2147483877" r:id="rId2"/>
    <p:sldLayoutId id="2147483878" r:id="rId3"/>
    <p:sldLayoutId id="2147483879" r:id="rId4"/>
    <p:sldLayoutId id="2147483880" r:id="rId5"/>
    <p:sldLayoutId id="2147483881" r:id="rId6"/>
    <p:sldLayoutId id="2147483882" r:id="rId7"/>
    <p:sldLayoutId id="2147483883" r:id="rId8"/>
    <p:sldLayoutId id="2147483884" r:id="rId9"/>
    <p:sldLayoutId id="2147483885" r:id="rId10"/>
    <p:sldLayoutId id="2147483886" r:id="rId11"/>
  </p:sldLayoutIdLst>
  <p:transition spd="slow">
    <p:pull/>
    <p:sndAc>
      <p:stSnd>
        <p:snd r:embed="rId13" name="chimes.wav"/>
      </p:stSnd>
    </p:sndAc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ctr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ctr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ctr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ctr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заголовка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</a:p>
        </p:txBody>
      </p:sp>
      <p:sp>
        <p:nvSpPr>
          <p:cNvPr id="4096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4096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4096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05F6058-C998-43F6-B39C-6B05BFDE1A4F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7" r:id="rId1"/>
    <p:sldLayoutId id="2147483888" r:id="rId2"/>
    <p:sldLayoutId id="2147483889" r:id="rId3"/>
    <p:sldLayoutId id="2147483890" r:id="rId4"/>
    <p:sldLayoutId id="2147483891" r:id="rId5"/>
    <p:sldLayoutId id="2147483892" r:id="rId6"/>
    <p:sldLayoutId id="2147483893" r:id="rId7"/>
    <p:sldLayoutId id="2147483894" r:id="rId8"/>
    <p:sldLayoutId id="2147483895" r:id="rId9"/>
    <p:sldLayoutId id="2147483896" r:id="rId10"/>
    <p:sldLayoutId id="2147483897" r:id="rId11"/>
  </p:sldLayoutIdLst>
  <p:transition spd="slow">
    <p:pull/>
    <p:sndAc>
      <p:stSnd>
        <p:snd r:embed="rId13" name="chimes.wav"/>
      </p:stSnd>
    </p:sndAc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заголовка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D039168-AF20-45C2-9575-929EDC77997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</p:sldLayoutIdLst>
  <p:transition spd="slow">
    <p:pull/>
    <p:sndAc>
      <p:stSnd>
        <p:snd r:embed="rId13" name="chimes.wav"/>
      </p:stSnd>
    </p:sndAc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заголовка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600200"/>
            <a:ext cx="7467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</a:p>
        </p:txBody>
      </p:sp>
      <p:sp>
        <p:nvSpPr>
          <p:cNvPr id="4301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4301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4301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82E71C9F-CB91-4FFF-B157-E16EE27FA2BD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98" r:id="rId1"/>
    <p:sldLayoutId id="2147483899" r:id="rId2"/>
    <p:sldLayoutId id="2147483900" r:id="rId3"/>
    <p:sldLayoutId id="2147483901" r:id="rId4"/>
    <p:sldLayoutId id="2147483902" r:id="rId5"/>
    <p:sldLayoutId id="2147483903" r:id="rId6"/>
    <p:sldLayoutId id="2147483904" r:id="rId7"/>
    <p:sldLayoutId id="2147483905" r:id="rId8"/>
    <p:sldLayoutId id="2147483906" r:id="rId9"/>
    <p:sldLayoutId id="2147483907" r:id="rId10"/>
    <p:sldLayoutId id="2147483908" r:id="rId11"/>
  </p:sldLayoutIdLst>
  <p:transition spd="slow">
    <p:pull/>
    <p:sndAc>
      <p:stSnd>
        <p:snd r:embed="rId13" name="chimes.wav"/>
      </p:stSnd>
    </p:sndAc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68580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заголовка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3322638"/>
            <a:ext cx="8229600" cy="300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</a:p>
        </p:txBody>
      </p:sp>
      <p:sp>
        <p:nvSpPr>
          <p:cNvPr id="4403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4403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4403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A3F58569-95B6-475A-9FFE-EF7DF0A5DD88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9" r:id="rId1"/>
    <p:sldLayoutId id="2147483910" r:id="rId2"/>
    <p:sldLayoutId id="2147483911" r:id="rId3"/>
    <p:sldLayoutId id="2147483912" r:id="rId4"/>
    <p:sldLayoutId id="2147483913" r:id="rId5"/>
    <p:sldLayoutId id="2147483914" r:id="rId6"/>
    <p:sldLayoutId id="2147483915" r:id="rId7"/>
    <p:sldLayoutId id="2147483916" r:id="rId8"/>
    <p:sldLayoutId id="2147483917" r:id="rId9"/>
    <p:sldLayoutId id="2147483918" r:id="rId10"/>
    <p:sldLayoutId id="2147483919" r:id="rId11"/>
  </p:sldLayoutIdLst>
  <p:transition spd="slow">
    <p:pull/>
    <p:sndAc>
      <p:stSnd>
        <p:snd r:embed="rId13" name="chimes.wav"/>
      </p:stSnd>
    </p:sndAc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ctr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ctr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ctr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ctr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заголовка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</a:p>
        </p:txBody>
      </p:sp>
      <p:sp>
        <p:nvSpPr>
          <p:cNvPr id="4506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4506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4506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A2F45D5-3E60-4A65-8813-0849DC8FA754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0" r:id="rId1"/>
    <p:sldLayoutId id="2147483921" r:id="rId2"/>
    <p:sldLayoutId id="2147483922" r:id="rId3"/>
    <p:sldLayoutId id="2147483923" r:id="rId4"/>
    <p:sldLayoutId id="2147483924" r:id="rId5"/>
    <p:sldLayoutId id="2147483925" r:id="rId6"/>
    <p:sldLayoutId id="2147483926" r:id="rId7"/>
    <p:sldLayoutId id="2147483927" r:id="rId8"/>
    <p:sldLayoutId id="2147483928" r:id="rId9"/>
    <p:sldLayoutId id="2147483929" r:id="rId10"/>
    <p:sldLayoutId id="2147483930" r:id="rId11"/>
  </p:sldLayoutIdLst>
  <p:transition spd="slow">
    <p:pull/>
    <p:sndAc>
      <p:stSnd>
        <p:snd r:embed="rId13" name="chimes.wav"/>
      </p:stSnd>
    </p:sndAc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заголовка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600200"/>
            <a:ext cx="7467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</a:p>
        </p:txBody>
      </p:sp>
      <p:sp>
        <p:nvSpPr>
          <p:cNvPr id="4608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4608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4608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24673328-F155-4449-AA9C-EC2F78C44E98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1" r:id="rId1"/>
    <p:sldLayoutId id="2147483932" r:id="rId2"/>
    <p:sldLayoutId id="2147483933" r:id="rId3"/>
    <p:sldLayoutId id="2147483934" r:id="rId4"/>
    <p:sldLayoutId id="2147483935" r:id="rId5"/>
    <p:sldLayoutId id="2147483936" r:id="rId6"/>
    <p:sldLayoutId id="2147483937" r:id="rId7"/>
    <p:sldLayoutId id="2147483938" r:id="rId8"/>
    <p:sldLayoutId id="2147483939" r:id="rId9"/>
    <p:sldLayoutId id="2147483940" r:id="rId10"/>
    <p:sldLayoutId id="2147483941" r:id="rId11"/>
  </p:sldLayoutIdLst>
  <p:transition spd="slow">
    <p:pull/>
    <p:sndAc>
      <p:stSnd>
        <p:snd r:embed="rId13" name="chimes.wav"/>
      </p:stSnd>
    </p:sndAc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68580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заголовка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3322638"/>
            <a:ext cx="8229600" cy="300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</a:p>
        </p:txBody>
      </p:sp>
      <p:sp>
        <p:nvSpPr>
          <p:cNvPr id="4710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4710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4711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FDE46C8C-5D3F-484A-AD79-9F84AA5C1766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2" r:id="rId1"/>
    <p:sldLayoutId id="2147483943" r:id="rId2"/>
    <p:sldLayoutId id="2147483944" r:id="rId3"/>
    <p:sldLayoutId id="2147483945" r:id="rId4"/>
    <p:sldLayoutId id="2147483946" r:id="rId5"/>
    <p:sldLayoutId id="2147483947" r:id="rId6"/>
    <p:sldLayoutId id="2147483948" r:id="rId7"/>
    <p:sldLayoutId id="2147483949" r:id="rId8"/>
    <p:sldLayoutId id="2147483950" r:id="rId9"/>
    <p:sldLayoutId id="2147483951" r:id="rId10"/>
    <p:sldLayoutId id="2147483952" r:id="rId11"/>
  </p:sldLayoutIdLst>
  <p:transition spd="slow">
    <p:pull/>
    <p:sndAc>
      <p:stSnd>
        <p:snd r:embed="rId13" name="chimes.wav"/>
      </p:stSnd>
    </p:sndAc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ctr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ctr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ctr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ctr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заголовка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</a:p>
        </p:txBody>
      </p:sp>
      <p:sp>
        <p:nvSpPr>
          <p:cNvPr id="4813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4813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4813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ED98BCB-D885-446F-8CEA-7DED14875675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53" r:id="rId1"/>
    <p:sldLayoutId id="2147483954" r:id="rId2"/>
    <p:sldLayoutId id="2147483955" r:id="rId3"/>
    <p:sldLayoutId id="2147483956" r:id="rId4"/>
    <p:sldLayoutId id="2147483957" r:id="rId5"/>
    <p:sldLayoutId id="2147483958" r:id="rId6"/>
    <p:sldLayoutId id="2147483959" r:id="rId7"/>
    <p:sldLayoutId id="2147483960" r:id="rId8"/>
    <p:sldLayoutId id="2147483961" r:id="rId9"/>
    <p:sldLayoutId id="2147483962" r:id="rId10"/>
    <p:sldLayoutId id="2147483963" r:id="rId11"/>
  </p:sldLayoutIdLst>
  <p:transition spd="slow">
    <p:pull/>
    <p:sndAc>
      <p:stSnd>
        <p:snd r:embed="rId13" name="chimes.wav"/>
      </p:stSnd>
    </p:sndAc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заголовка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600200"/>
            <a:ext cx="7467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</a:p>
        </p:txBody>
      </p:sp>
      <p:sp>
        <p:nvSpPr>
          <p:cNvPr id="4915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4915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4915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CD5A052-65BB-4CF1-AEC0-EBDFCCBE064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4" r:id="rId1"/>
    <p:sldLayoutId id="2147483965" r:id="rId2"/>
    <p:sldLayoutId id="2147483966" r:id="rId3"/>
    <p:sldLayoutId id="2147483967" r:id="rId4"/>
    <p:sldLayoutId id="2147483968" r:id="rId5"/>
    <p:sldLayoutId id="2147483969" r:id="rId6"/>
    <p:sldLayoutId id="2147483970" r:id="rId7"/>
    <p:sldLayoutId id="2147483971" r:id="rId8"/>
    <p:sldLayoutId id="2147483972" r:id="rId9"/>
    <p:sldLayoutId id="2147483973" r:id="rId10"/>
    <p:sldLayoutId id="2147483974" r:id="rId11"/>
  </p:sldLayoutIdLst>
  <p:transition spd="slow">
    <p:pull/>
    <p:sndAc>
      <p:stSnd>
        <p:snd r:embed="rId13" name="chimes.wav"/>
      </p:stSnd>
    </p:sndAc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68580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заголовка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3322638"/>
            <a:ext cx="8229600" cy="300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</a:p>
        </p:txBody>
      </p:sp>
      <p:sp>
        <p:nvSpPr>
          <p:cNvPr id="5018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5018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5018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194811E1-158C-4F53-ADE3-574535975E7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5" r:id="rId1"/>
    <p:sldLayoutId id="2147483976" r:id="rId2"/>
    <p:sldLayoutId id="2147483977" r:id="rId3"/>
    <p:sldLayoutId id="2147483978" r:id="rId4"/>
    <p:sldLayoutId id="2147483979" r:id="rId5"/>
    <p:sldLayoutId id="2147483980" r:id="rId6"/>
    <p:sldLayoutId id="2147483981" r:id="rId7"/>
    <p:sldLayoutId id="2147483982" r:id="rId8"/>
    <p:sldLayoutId id="2147483983" r:id="rId9"/>
    <p:sldLayoutId id="2147483984" r:id="rId10"/>
    <p:sldLayoutId id="2147483985" r:id="rId11"/>
  </p:sldLayoutIdLst>
  <p:transition spd="slow">
    <p:pull/>
    <p:sndAc>
      <p:stSnd>
        <p:snd r:embed="rId13" name="chimes.wav"/>
      </p:stSnd>
    </p:sndAc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ctr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ctr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ctr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ctr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заголовка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</a:p>
        </p:txBody>
      </p:sp>
      <p:sp>
        <p:nvSpPr>
          <p:cNvPr id="5939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5939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5939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2DC39396-F6F2-4DC1-900E-6D0890D7D7BA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6" r:id="rId1"/>
    <p:sldLayoutId id="2147483987" r:id="rId2"/>
    <p:sldLayoutId id="2147483988" r:id="rId3"/>
    <p:sldLayoutId id="2147483989" r:id="rId4"/>
    <p:sldLayoutId id="2147483990" r:id="rId5"/>
    <p:sldLayoutId id="2147483991" r:id="rId6"/>
    <p:sldLayoutId id="2147483992" r:id="rId7"/>
    <p:sldLayoutId id="2147483993" r:id="rId8"/>
    <p:sldLayoutId id="2147483994" r:id="rId9"/>
    <p:sldLayoutId id="2147483995" r:id="rId10"/>
    <p:sldLayoutId id="2147483996" r:id="rId11"/>
  </p:sldLayoutIdLst>
  <p:transition spd="slow">
    <p:pull/>
    <p:sndAc>
      <p:stSnd>
        <p:snd r:embed="rId13" name="chimes.wav"/>
      </p:stSnd>
    </p:sndAc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заголовка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</a:p>
        </p:txBody>
      </p:sp>
      <p:sp>
        <p:nvSpPr>
          <p:cNvPr id="6144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6144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6144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C66C720E-971E-4EB0-840B-337A9B2245DD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97" r:id="rId1"/>
    <p:sldLayoutId id="2147483998" r:id="rId2"/>
    <p:sldLayoutId id="2147483999" r:id="rId3"/>
    <p:sldLayoutId id="2147484000" r:id="rId4"/>
    <p:sldLayoutId id="2147484001" r:id="rId5"/>
    <p:sldLayoutId id="2147484002" r:id="rId6"/>
    <p:sldLayoutId id="2147484003" r:id="rId7"/>
    <p:sldLayoutId id="2147484004" r:id="rId8"/>
    <p:sldLayoutId id="2147484005" r:id="rId9"/>
    <p:sldLayoutId id="2147484006" r:id="rId10"/>
    <p:sldLayoutId id="2147484007" r:id="rId11"/>
  </p:sldLayoutIdLst>
  <p:transition spd="slow">
    <p:pull/>
    <p:sndAc>
      <p:stSnd>
        <p:snd r:embed="rId13" name="chimes.wav"/>
      </p:stSnd>
    </p:sndAc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67640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заголовка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43000" y="2971800"/>
            <a:ext cx="6858000" cy="3154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F48251AB-A94D-4110-A7AA-302AA0FE18B8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</p:sldLayoutIdLst>
  <p:transition spd="slow">
    <p:pull/>
    <p:sndAc>
      <p:stSnd>
        <p:snd r:embed="rId13" name="chimes.wav"/>
      </p:stSnd>
    </p:sndAc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ctr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ctr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ctr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ctr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9540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заголовка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2667000"/>
            <a:ext cx="7772400" cy="3459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</a:p>
        </p:txBody>
      </p:sp>
      <p:sp>
        <p:nvSpPr>
          <p:cNvPr id="6246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6246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6247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DC560FCF-8504-4C82-9402-5FAA772AC545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08" r:id="rId1"/>
    <p:sldLayoutId id="2147484009" r:id="rId2"/>
    <p:sldLayoutId id="2147484010" r:id="rId3"/>
    <p:sldLayoutId id="2147484011" r:id="rId4"/>
    <p:sldLayoutId id="2147484012" r:id="rId5"/>
    <p:sldLayoutId id="2147484013" r:id="rId6"/>
    <p:sldLayoutId id="2147484014" r:id="rId7"/>
    <p:sldLayoutId id="2147484015" r:id="rId8"/>
    <p:sldLayoutId id="2147484016" r:id="rId9"/>
    <p:sldLayoutId id="2147484017" r:id="rId10"/>
    <p:sldLayoutId id="2147484018" r:id="rId11"/>
  </p:sldLayoutIdLst>
  <p:transition spd="slow">
    <p:pull/>
    <p:sndAc>
      <p:stSnd>
        <p:snd r:embed="rId13" name="chimes.wav"/>
      </p:stSnd>
    </p:sndAc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ctr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ctr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ctr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ctr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заголовка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</a:p>
        </p:txBody>
      </p:sp>
      <p:sp>
        <p:nvSpPr>
          <p:cNvPr id="6349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6349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6349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1A46E44C-52BA-4708-A360-41960764C646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19" r:id="rId1"/>
    <p:sldLayoutId id="2147484020" r:id="rId2"/>
    <p:sldLayoutId id="2147484021" r:id="rId3"/>
    <p:sldLayoutId id="2147484022" r:id="rId4"/>
    <p:sldLayoutId id="2147484023" r:id="rId5"/>
    <p:sldLayoutId id="2147484024" r:id="rId6"/>
    <p:sldLayoutId id="2147484025" r:id="rId7"/>
    <p:sldLayoutId id="2147484026" r:id="rId8"/>
    <p:sldLayoutId id="2147484027" r:id="rId9"/>
    <p:sldLayoutId id="2147484028" r:id="rId10"/>
    <p:sldLayoutId id="2147484029" r:id="rId11"/>
  </p:sldLayoutIdLst>
  <p:transition spd="slow">
    <p:pull/>
    <p:sndAc>
      <p:stSnd>
        <p:snd r:embed="rId13" name="chimes.wav"/>
      </p:stSnd>
    </p:sndAc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заголовка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</a:p>
        </p:txBody>
      </p:sp>
      <p:sp>
        <p:nvSpPr>
          <p:cNvPr id="6451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6451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6451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B2A0B128-B26D-4D4A-A0EE-1643FA6B2E70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30" r:id="rId1"/>
    <p:sldLayoutId id="2147484031" r:id="rId2"/>
    <p:sldLayoutId id="2147484032" r:id="rId3"/>
    <p:sldLayoutId id="2147484033" r:id="rId4"/>
    <p:sldLayoutId id="2147484034" r:id="rId5"/>
    <p:sldLayoutId id="2147484035" r:id="rId6"/>
    <p:sldLayoutId id="2147484036" r:id="rId7"/>
    <p:sldLayoutId id="2147484037" r:id="rId8"/>
    <p:sldLayoutId id="2147484038" r:id="rId9"/>
    <p:sldLayoutId id="2147484039" r:id="rId10"/>
    <p:sldLayoutId id="2147484040" r:id="rId11"/>
  </p:sldLayoutIdLst>
  <p:transition spd="slow">
    <p:pull/>
    <p:sndAc>
      <p:stSnd>
        <p:snd r:embed="rId13" name="chimes.wav"/>
      </p:stSnd>
    </p:sndAc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9540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заголовка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2667000"/>
            <a:ext cx="7772400" cy="3459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</a:p>
        </p:txBody>
      </p:sp>
      <p:sp>
        <p:nvSpPr>
          <p:cNvPr id="6554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6554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6554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21B168A8-0C93-45C7-AE4A-D17EC177A5F3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41" r:id="rId1"/>
    <p:sldLayoutId id="2147484042" r:id="rId2"/>
    <p:sldLayoutId id="2147484043" r:id="rId3"/>
    <p:sldLayoutId id="2147484044" r:id="rId4"/>
    <p:sldLayoutId id="2147484045" r:id="rId5"/>
    <p:sldLayoutId id="2147484046" r:id="rId6"/>
    <p:sldLayoutId id="2147484047" r:id="rId7"/>
    <p:sldLayoutId id="2147484048" r:id="rId8"/>
    <p:sldLayoutId id="2147484049" r:id="rId9"/>
    <p:sldLayoutId id="2147484050" r:id="rId10"/>
    <p:sldLayoutId id="2147484051" r:id="rId11"/>
  </p:sldLayoutIdLst>
  <p:transition spd="slow">
    <p:pull/>
    <p:sndAc>
      <p:stSnd>
        <p:snd r:embed="rId13" name="chimes.wav"/>
      </p:stSnd>
    </p:sndAc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ctr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ctr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ctr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ctr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заголовка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</a:p>
        </p:txBody>
      </p:sp>
      <p:sp>
        <p:nvSpPr>
          <p:cNvPr id="6656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6656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6656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04F80A5E-3A5B-4F6E-A056-9354F06C5216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52" r:id="rId1"/>
    <p:sldLayoutId id="2147484053" r:id="rId2"/>
    <p:sldLayoutId id="2147484054" r:id="rId3"/>
    <p:sldLayoutId id="2147484055" r:id="rId4"/>
    <p:sldLayoutId id="2147484056" r:id="rId5"/>
    <p:sldLayoutId id="2147484057" r:id="rId6"/>
    <p:sldLayoutId id="2147484058" r:id="rId7"/>
    <p:sldLayoutId id="2147484059" r:id="rId8"/>
    <p:sldLayoutId id="2147484060" r:id="rId9"/>
    <p:sldLayoutId id="2147484061" r:id="rId10"/>
    <p:sldLayoutId id="2147484062" r:id="rId11"/>
  </p:sldLayoutIdLst>
  <p:transition spd="slow">
    <p:pull/>
    <p:sndAc>
      <p:stSnd>
        <p:snd r:embed="rId13" name="chimes.wav"/>
      </p:stSnd>
    </p:sndAc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заголовка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</a:p>
        </p:txBody>
      </p:sp>
      <p:sp>
        <p:nvSpPr>
          <p:cNvPr id="6758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6758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6759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1C32B4ED-142B-409B-8BE5-D02D53B10F4B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63" r:id="rId1"/>
    <p:sldLayoutId id="2147484064" r:id="rId2"/>
    <p:sldLayoutId id="2147484065" r:id="rId3"/>
    <p:sldLayoutId id="2147484066" r:id="rId4"/>
    <p:sldLayoutId id="2147484067" r:id="rId5"/>
    <p:sldLayoutId id="2147484068" r:id="rId6"/>
    <p:sldLayoutId id="2147484069" r:id="rId7"/>
    <p:sldLayoutId id="2147484070" r:id="rId8"/>
    <p:sldLayoutId id="2147484071" r:id="rId9"/>
    <p:sldLayoutId id="2147484072" r:id="rId10"/>
    <p:sldLayoutId id="2147484073" r:id="rId11"/>
  </p:sldLayoutIdLst>
  <p:transition spd="slow">
    <p:pull/>
    <p:sndAc>
      <p:stSnd>
        <p:snd r:embed="rId13" name="chimes.wav"/>
      </p:stSnd>
    </p:sndAc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9540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заголовка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2667000"/>
            <a:ext cx="7772400" cy="3459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</a:p>
        </p:txBody>
      </p:sp>
      <p:sp>
        <p:nvSpPr>
          <p:cNvPr id="6861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6861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6861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6119C04-DA14-46E4-A16C-45782566E71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74" r:id="rId1"/>
    <p:sldLayoutId id="2147484075" r:id="rId2"/>
    <p:sldLayoutId id="2147484076" r:id="rId3"/>
    <p:sldLayoutId id="2147484077" r:id="rId4"/>
    <p:sldLayoutId id="2147484078" r:id="rId5"/>
    <p:sldLayoutId id="2147484079" r:id="rId6"/>
    <p:sldLayoutId id="2147484080" r:id="rId7"/>
    <p:sldLayoutId id="2147484081" r:id="rId8"/>
    <p:sldLayoutId id="2147484082" r:id="rId9"/>
    <p:sldLayoutId id="2147484083" r:id="rId10"/>
    <p:sldLayoutId id="2147484084" r:id="rId11"/>
  </p:sldLayoutIdLst>
  <p:transition spd="slow">
    <p:pull/>
    <p:sndAc>
      <p:stSnd>
        <p:snd r:embed="rId13" name="chimes.wav"/>
      </p:stSnd>
    </p:sndAc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ctr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ctr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ctr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ctr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187450" y="1557338"/>
            <a:ext cx="6553200" cy="50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76338" y="2133600"/>
            <a:ext cx="7643812" cy="4392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4085" r:id="rId2"/>
    <p:sldLayoutId id="2147484086" r:id="rId3"/>
    <p:sldLayoutId id="2147484087" r:id="rId4"/>
    <p:sldLayoutId id="2147484088" r:id="rId5"/>
    <p:sldLayoutId id="2147484089" r:id="rId6"/>
    <p:sldLayoutId id="2147484090" r:id="rId7"/>
    <p:sldLayoutId id="2147484091" r:id="rId8"/>
    <p:sldLayoutId id="2147484092" r:id="rId9"/>
    <p:sldLayoutId id="2147484093" r:id="rId10"/>
    <p:sldLayoutId id="2147484094" r:id="rId11"/>
  </p:sldLayoutIdLst>
  <p:transition spd="slow">
    <p:pull/>
    <p:sndAc>
      <p:stSnd>
        <p:snd r:embed="rId13" name="chimes.wav"/>
      </p:stSnd>
    </p:sndAc>
  </p:transition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3600" b="1">
          <a:solidFill>
            <a:schemeClr val="accent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 b="1">
          <a:solidFill>
            <a:schemeClr val="accent2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3600" b="1">
          <a:solidFill>
            <a:schemeClr val="accent2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3600" b="1">
          <a:solidFill>
            <a:schemeClr val="accent2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3600" b="1">
          <a:solidFill>
            <a:schemeClr val="accent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chemeClr val="accent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chemeClr val="accent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chemeClr val="accent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chemeClr val="accent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400" b="1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заголовка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EE979475-963B-4D40-9B85-375777412FF7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</p:sldLayoutIdLst>
  <p:transition spd="slow">
    <p:pull/>
    <p:sndAc>
      <p:stSnd>
        <p:snd r:embed="rId13" name="chimes.wav"/>
      </p:stSnd>
    </p:sndAc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заголовка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FB2A4FB-4692-4BEF-9002-84DF9DAFA261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ransition spd="slow">
    <p:pull/>
    <p:sndAc>
      <p:stSnd>
        <p:snd r:embed="rId13" name="chimes.wav"/>
      </p:stSnd>
    </p:sndAc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67640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заголовка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43000" y="2971800"/>
            <a:ext cx="6858000" cy="3154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4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B8F62EA8-C29F-4F84-A3A3-83C5F142D7D0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</p:sldLayoutIdLst>
  <p:transition spd="slow">
    <p:pull/>
    <p:sndAc>
      <p:stSnd>
        <p:snd r:embed="rId13" name="chimes.wav"/>
      </p:stSnd>
    </p:sndAc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ctr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ctr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ctr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ctr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заголовка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D21BC5A-A2AB-43A1-AFAC-EF54B9592049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57" r:id="rId3"/>
    <p:sldLayoutId id="2147483758" r:id="rId4"/>
    <p:sldLayoutId id="2147483759" r:id="rId5"/>
    <p:sldLayoutId id="2147483760" r:id="rId6"/>
    <p:sldLayoutId id="2147483761" r:id="rId7"/>
    <p:sldLayoutId id="2147483762" r:id="rId8"/>
    <p:sldLayoutId id="2147483763" r:id="rId9"/>
    <p:sldLayoutId id="2147483764" r:id="rId10"/>
    <p:sldLayoutId id="2147483765" r:id="rId11"/>
  </p:sldLayoutIdLst>
  <p:transition spd="slow">
    <p:pull/>
    <p:sndAc>
      <p:stSnd>
        <p:snd r:embed="rId13" name="chimes.wav"/>
      </p:stSnd>
    </p:sndAc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заголовка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</a:p>
        </p:txBody>
      </p:sp>
      <p:sp>
        <p:nvSpPr>
          <p:cNvPr id="1229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229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EAA9282-C327-4D64-B19C-F5A86B3F8711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6" r:id="rId1"/>
    <p:sldLayoutId id="2147483767" r:id="rId2"/>
    <p:sldLayoutId id="2147483768" r:id="rId3"/>
    <p:sldLayoutId id="2147483769" r:id="rId4"/>
    <p:sldLayoutId id="2147483770" r:id="rId5"/>
    <p:sldLayoutId id="2147483771" r:id="rId6"/>
    <p:sldLayoutId id="2147483772" r:id="rId7"/>
    <p:sldLayoutId id="2147483773" r:id="rId8"/>
    <p:sldLayoutId id="2147483774" r:id="rId9"/>
    <p:sldLayoutId id="2147483775" r:id="rId10"/>
    <p:sldLayoutId id="2147483776" r:id="rId11"/>
  </p:sldLayoutIdLst>
  <p:transition spd="slow">
    <p:pull/>
    <p:sndAc>
      <p:stSnd>
        <p:snd r:embed="rId13" name="chimes.wav"/>
      </p:stSnd>
    </p:sndAc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67640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заголовка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43000" y="2971800"/>
            <a:ext cx="6858000" cy="3154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331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A57FD0AB-FAB1-4800-8FCD-46F2B57C7952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78" r:id="rId2"/>
    <p:sldLayoutId id="2147483779" r:id="rId3"/>
    <p:sldLayoutId id="2147483780" r:id="rId4"/>
    <p:sldLayoutId id="2147483781" r:id="rId5"/>
    <p:sldLayoutId id="2147483782" r:id="rId6"/>
    <p:sldLayoutId id="2147483783" r:id="rId7"/>
    <p:sldLayoutId id="2147483784" r:id="rId8"/>
    <p:sldLayoutId id="2147483785" r:id="rId9"/>
    <p:sldLayoutId id="2147483786" r:id="rId10"/>
    <p:sldLayoutId id="2147483787" r:id="rId11"/>
  </p:sldLayoutIdLst>
  <p:transition spd="slow">
    <p:pull/>
    <p:sndAc>
      <p:stSnd>
        <p:snd r:embed="rId13" name="chimes.wav"/>
      </p:stSnd>
    </p:sndAc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ctr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ctr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ctr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ctr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9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98.xml"/><Relationship Id="rId4" Type="http://schemas.openxmlformats.org/officeDocument/2006/relationships/image" Target="../media/image43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9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9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9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9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9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9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98.xml"/><Relationship Id="rId4" Type="http://schemas.openxmlformats.org/officeDocument/2006/relationships/image" Target="../media/image4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9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9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9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9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9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9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9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9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 rot="1454138">
            <a:off x="3751596" y="1742444"/>
            <a:ext cx="5041900" cy="1295400"/>
          </a:xfrm>
        </p:spPr>
        <p:txBody>
          <a:bodyPr/>
          <a:lstStyle/>
          <a:p>
            <a:r>
              <a:rPr lang="ru-RU" sz="3600" dirty="0">
                <a:solidFill>
                  <a:srgbClr val="FF3300"/>
                </a:solidFill>
              </a:rPr>
              <a:t>ЦИТОМЕГАЛОВИРУС</a:t>
            </a:r>
          </a:p>
        </p:txBody>
      </p:sp>
    </p:spTree>
  </p:cSld>
  <p:clrMapOvr>
    <a:masterClrMapping/>
  </p:clrMapOvr>
  <p:transition spd="slow">
    <p:pull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>
          <a:xfrm>
            <a:off x="2700338" y="1557338"/>
            <a:ext cx="5472112" cy="508000"/>
          </a:xfrm>
        </p:spPr>
        <p:txBody>
          <a:bodyPr/>
          <a:lstStyle/>
          <a:p>
            <a:r>
              <a:rPr lang="ru-RU" sz="3200"/>
              <a:t>ЦМВ и БЕРЕМЕННОСТЬ </a:t>
            </a:r>
          </a:p>
        </p:txBody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58888" y="4005263"/>
            <a:ext cx="7572375" cy="2590800"/>
          </a:xfrm>
        </p:spPr>
        <p:txBody>
          <a:bodyPr/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ru-RU">
                <a:solidFill>
                  <a:srgbClr val="008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Инфицирование плода на ранних сроках (до 12 недель беременности) ведет к врожденным уродствам: у будущего ребенка может не развиться головной мозг: анэнцефалия или гидроцефалия.</a:t>
            </a:r>
          </a:p>
        </p:txBody>
      </p:sp>
      <p:pic>
        <p:nvPicPr>
          <p:cNvPr id="91140" name="Picture 4" descr="Анецефал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2276475"/>
            <a:ext cx="1038225" cy="1655763"/>
          </a:xfrm>
          <a:prstGeom prst="rect">
            <a:avLst/>
          </a:prstGeom>
          <a:noFill/>
          <a:ln w="38100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1141" name="Picture 5" descr="Гидроцефал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25" y="2276475"/>
            <a:ext cx="981075" cy="1728788"/>
          </a:xfrm>
          <a:prstGeom prst="rect">
            <a:avLst/>
          </a:prstGeom>
          <a:noFill/>
          <a:ln w="38100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pull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2000"/>
                                        <p:tgtEl>
                                          <p:spTgt spid="91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2000"/>
                                        <p:tgtEl>
                                          <p:spTgt spid="91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>
          <a:xfrm>
            <a:off x="3635375" y="1628775"/>
            <a:ext cx="3024188" cy="508000"/>
          </a:xfrm>
        </p:spPr>
        <p:txBody>
          <a:bodyPr/>
          <a:lstStyle/>
          <a:p>
            <a:r>
              <a:rPr lang="ru-RU" sz="3200"/>
              <a:t>Диагностика </a:t>
            </a:r>
          </a:p>
        </p:txBody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00188" y="2465388"/>
            <a:ext cx="7643812" cy="4392612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ru-RU">
                <a:solidFill>
                  <a:srgbClr val="008000"/>
                </a:solidFill>
              </a:rPr>
              <a:t>Если Вас ничего не беспокоит,  то нет никакой необходимости периодически обследовать себя или своих детей на ЦМВ и смотреть титр антител.</a:t>
            </a:r>
            <a:r>
              <a:rPr lang="ru-RU"/>
              <a:t> 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ru-RU">
                <a:solidFill>
                  <a:srgbClr val="008000"/>
                </a:solidFill>
              </a:rPr>
              <a:t>4х кратное увеличение титров Ig G в анализах, взятых у ребенка с разницей в 30 дней, может свидетельствовать об активности ЦМВ инфекции у него.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ru-RU">
                <a:solidFill>
                  <a:srgbClr val="008000"/>
                </a:solidFill>
              </a:rPr>
              <a:t>Наиболее достоверной считается реакция ПЦР. </a:t>
            </a:r>
          </a:p>
        </p:txBody>
      </p:sp>
    </p:spTree>
  </p:cSld>
  <p:clrMapOvr>
    <a:masterClrMapping/>
  </p:clrMapOvr>
  <p:transition spd="slow">
    <p:pull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>
          <a:xfrm>
            <a:off x="3708400" y="1557338"/>
            <a:ext cx="2305050" cy="508000"/>
          </a:xfrm>
        </p:spPr>
        <p:txBody>
          <a:bodyPr/>
          <a:lstStyle/>
          <a:p>
            <a:r>
              <a:rPr lang="ru-RU" sz="3200"/>
              <a:t>Лечение </a:t>
            </a:r>
          </a:p>
        </p:txBody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ru-RU">
                <a:solidFill>
                  <a:srgbClr val="008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У человека наблюдается пожизненное носительство инфекции. Вывести вирус из организма невозможно. Носительство ЦМВ людям с нормальным состоянием иммунной системы ничем не грозит, а препараты для лечения ЦМВ обладают очень сильным воздействием на организм. Исходя из этого, проводить лечение здоровым людям, у которых ЦМВ не вызывает каких-либо симптомов нецелесообразно.</a:t>
            </a:r>
          </a:p>
        </p:txBody>
      </p:sp>
    </p:spTree>
  </p:cSld>
  <p:clrMapOvr>
    <a:masterClrMapping/>
  </p:clrMapOvr>
  <p:transition spd="slow">
    <p:pull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>
          <a:xfrm>
            <a:off x="2555875" y="1557338"/>
            <a:ext cx="4679950" cy="508000"/>
          </a:xfrm>
        </p:spPr>
        <p:txBody>
          <a:bodyPr/>
          <a:lstStyle/>
          <a:p>
            <a:r>
              <a:rPr lang="ru-RU" sz="3200"/>
              <a:t>ПРИ БЕРЕМЕННОСТИ</a:t>
            </a:r>
          </a:p>
        </p:txBody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00188" y="2465388"/>
            <a:ext cx="7643812" cy="3987800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ru-RU" sz="2000">
                <a:solidFill>
                  <a:srgbClr val="008000"/>
                </a:solidFill>
              </a:rPr>
              <a:t>До наступления беременности каждой женщине, у которой обнаружен цитомегаловирус рекомендуется посетить гинеколога и сдать кровь на антитела к ЦМВ. 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ru-RU" sz="2000">
                <a:solidFill>
                  <a:srgbClr val="008000"/>
                </a:solidFill>
              </a:rPr>
              <a:t>Для профилактики заболевания беременная женщина должна воздержаться от посещения детских коллективов, т. к. инфицированные ЦМВ дети до 5-7 лет выделяют вирус в окружающую среду. 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ru-RU" sz="2000">
                <a:solidFill>
                  <a:srgbClr val="008000"/>
                </a:solidFill>
              </a:rPr>
              <a:t>Беременная должна тщательно выполнять правила личной гигиены, мыть руки с мылом после контактов с детьми, детскими игрушками, пелёнками и подгузниками.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ru-RU" sz="2000">
                <a:solidFill>
                  <a:srgbClr val="008000"/>
                </a:solidFill>
              </a:rPr>
              <a:t>Противовирусные препараты во время беременности не применяются.</a:t>
            </a:r>
          </a:p>
        </p:txBody>
      </p:sp>
    </p:spTree>
  </p:cSld>
  <p:clrMapOvr>
    <a:masterClrMapping/>
  </p:clrMapOvr>
  <p:transition spd="slow">
    <p:pull/>
    <p:sndAc>
      <p:stSnd>
        <p:snd r:embed="rId2" name="chimes.wav"/>
      </p:stSnd>
    </p:sndAc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>
          <a:xfrm>
            <a:off x="2771775" y="2060575"/>
            <a:ext cx="5329238" cy="647700"/>
          </a:xfrm>
        </p:spPr>
        <p:txBody>
          <a:bodyPr/>
          <a:lstStyle/>
          <a:p>
            <a:r>
              <a:rPr lang="ru-RU" sz="3200"/>
              <a:t>ПРИ ЗАБОЛЕВАНИИ НОВОРОЖДЕННОГО</a:t>
            </a:r>
          </a:p>
        </p:txBody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76338" y="2852738"/>
            <a:ext cx="7643812" cy="3673475"/>
          </a:xfrm>
        </p:spPr>
        <p:txBody>
          <a:bodyPr/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ru-RU">
                <a:solidFill>
                  <a:srgbClr val="008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Наиболее эффективен ЦИТОТЕКТ (иммуноглобулин человека класса G с повышенным содержанием антител против цитомегаловируса). Препарат не из дешевых: 1 ампула цитотекта стоит порядка 150 $. На курс лечения требуется 7-10 ампул. Противовирусные препараты в связи  с их высокой токсичностью не применяются.</a:t>
            </a:r>
          </a:p>
        </p:txBody>
      </p:sp>
    </p:spTree>
  </p:cSld>
  <p:clrMapOvr>
    <a:masterClrMapping/>
  </p:clrMapOvr>
  <p:transition spd="slow">
    <p:pull/>
    <p:sndAc>
      <p:stSnd>
        <p:snd r:embed="rId2" name="chimes.wav"/>
      </p:stSnd>
    </p:sndAc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>
          <a:xfrm>
            <a:off x="2627313" y="1557338"/>
            <a:ext cx="5329237" cy="792162"/>
          </a:xfrm>
        </p:spPr>
        <p:txBody>
          <a:bodyPr/>
          <a:lstStyle/>
          <a:p>
            <a:r>
              <a:rPr lang="ru-RU" sz="3200"/>
              <a:t>ПРИ ВИЧ ИНФЕКЦИИ и ИММУНОДЕФИЦИТАХ </a:t>
            </a:r>
          </a:p>
        </p:txBody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87450" y="2465388"/>
            <a:ext cx="7643813" cy="4392612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ru-RU" sz="2400">
                <a:solidFill>
                  <a:srgbClr val="008000"/>
                </a:solidFill>
              </a:rPr>
              <a:t>Для профилактики ЦМВ осложнений у людей со сниженным иммунитетом и иммунодефицитом эффективен валтрекс. </a:t>
            </a:r>
          </a:p>
          <a:p>
            <a:pPr>
              <a:buFont typeface="Wingdings" pitchFamily="2" charset="2"/>
              <a:buChar char="Ø"/>
            </a:pPr>
            <a:r>
              <a:rPr lang="ru-RU" sz="2400">
                <a:solidFill>
                  <a:srgbClr val="008000"/>
                </a:solidFill>
              </a:rPr>
              <a:t>У людей с иммунодефицитами и  для профилактики и лечения  применяется ганцикловир (Цимевен), Фоскарнет, Цидофовир, которые в связи с серьезными побочными эффектами должны использоваться строго по назначению  врача. Применение этих препаратов способно предотвратить развитие ЦМВ ретинитов, пневмоний, гепатитов, эзофагитов. </a:t>
            </a:r>
          </a:p>
        </p:txBody>
      </p:sp>
      <p:pic>
        <p:nvPicPr>
          <p:cNvPr id="96260" name="Picture 4" descr="Ганцикловир капсулы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725" y="0"/>
            <a:ext cx="1524000" cy="1473200"/>
          </a:xfrm>
          <a:prstGeom prst="rect">
            <a:avLst/>
          </a:prstGeom>
          <a:noFill/>
          <a:ln w="38100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pull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600" accel="100000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62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600" accel="100000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626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400" decel="100000"/>
                                        <p:tgtEl>
                                          <p:spTgt spid="962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decel="100000"/>
                                        <p:tgtEl>
                                          <p:spTgt spid="962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00" accel="100000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62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600" accel="100000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62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6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76375" y="4005263"/>
            <a:ext cx="7427913" cy="2590800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>
                <a:solidFill>
                  <a:srgbClr val="008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В 2001 году в Европе, а затем и в США был зарегистрирован новый препарат для лечения ЦМВ ретинита Валцит (Valcyte) -  валиновый эфир ганцикловира или валганцикловир. </a:t>
            </a:r>
          </a:p>
        </p:txBody>
      </p:sp>
      <p:pic>
        <p:nvPicPr>
          <p:cNvPr id="97284" name="Picture 4" descr="Valcyte_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300" y="2133600"/>
            <a:ext cx="2663825" cy="1377950"/>
          </a:xfrm>
          <a:prstGeom prst="rect">
            <a:avLst/>
          </a:prstGeom>
          <a:noFill/>
          <a:ln w="38100">
            <a:pattFill prst="sphere">
              <a:fgClr>
                <a:srgbClr val="008000"/>
              </a:fgClr>
              <a:bgClr>
                <a:schemeClr val="hlink"/>
              </a:bgClr>
            </a:patt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pull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 tmFilter="0, 0; .2, .5; .8, .5; 1, 0"/>
                                        <p:tgtEl>
                                          <p:spTgt spid="9728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000" autoRev="1" fill="hold"/>
                                        <p:tgtEl>
                                          <p:spTgt spid="9728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>
          <a:xfrm>
            <a:off x="2011573" y="2348880"/>
            <a:ext cx="5040313" cy="1800225"/>
          </a:xfrm>
        </p:spPr>
        <p:txBody>
          <a:bodyPr/>
          <a:lstStyle/>
          <a:p>
            <a:pPr algn="ctr"/>
            <a:r>
              <a:rPr lang="ru-RU" dirty="0"/>
              <a:t>Берегите здоровье, свое и своих близких!</a:t>
            </a:r>
          </a:p>
        </p:txBody>
      </p:sp>
      <p:pic>
        <p:nvPicPr>
          <p:cNvPr id="98308" name="Picture 4" descr="s_378021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65650"/>
            <a:ext cx="3432175" cy="2292350"/>
          </a:xfrm>
          <a:prstGeom prst="rect">
            <a:avLst/>
          </a:prstGeom>
          <a:noFill/>
          <a:ln w="38100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8309" name="Picture 5" descr="s_78002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2150" y="1125538"/>
            <a:ext cx="2101850" cy="2665412"/>
          </a:xfrm>
          <a:prstGeom prst="rect">
            <a:avLst/>
          </a:prstGeom>
          <a:noFill/>
          <a:ln w="38100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516216" y="6237312"/>
            <a:ext cx="23660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dirty="0" smtClean="0"/>
              <a:t>Источник «Мир здоровья»</a:t>
            </a:r>
          </a:p>
          <a:p>
            <a:pPr algn="ctr"/>
            <a:r>
              <a:rPr lang="ru-RU" sz="1400" dirty="0" smtClean="0"/>
              <a:t>2008</a:t>
            </a:r>
            <a:endParaRPr lang="ru-RU" sz="1400" dirty="0"/>
          </a:p>
        </p:txBody>
      </p:sp>
    </p:spTree>
  </p:cSld>
  <p:clrMapOvr>
    <a:masterClrMapping/>
  </p:clrMapOvr>
  <p:transition spd="slow">
    <p:pull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0"/>
                                        <p:tgtEl>
                                          <p:spTgt spid="98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983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983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983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983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0"/>
                                        <p:tgtEl>
                                          <p:spTgt spid="98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4149725"/>
            <a:ext cx="8713788" cy="2519363"/>
          </a:xfrm>
        </p:spPr>
        <p:txBody>
          <a:bodyPr/>
          <a:lstStyle/>
          <a:p>
            <a:r>
              <a:rPr lang="ru-RU" sz="2000"/>
              <a:t>Цитомегаловирус человека (Cytomegalovirus hominis, </a:t>
            </a:r>
            <a:br>
              <a:rPr lang="ru-RU" sz="2000"/>
            </a:br>
            <a:r>
              <a:rPr lang="ru-RU" sz="2000"/>
              <a:t>Вирус Герпеса Человека 5 типа). </a:t>
            </a:r>
            <a:br>
              <a:rPr lang="ru-RU" sz="2000"/>
            </a:br>
            <a:r>
              <a:rPr lang="ru-RU" sz="2000"/>
              <a:t>Краткое название: ЦМВ, ВГЧ-5, CMV, HHV-5.</a:t>
            </a:r>
            <a:br>
              <a:rPr lang="ru-RU" sz="2000"/>
            </a:br>
            <a:r>
              <a:rPr lang="ru-RU" sz="2000"/>
              <a:t>Классификация:</a:t>
            </a:r>
            <a:br>
              <a:rPr lang="ru-RU" sz="2000"/>
            </a:br>
            <a:r>
              <a:rPr lang="ru-RU" sz="2000"/>
              <a:t>Семейство: Герпесвирусы</a:t>
            </a:r>
            <a:br>
              <a:rPr lang="ru-RU" sz="2000"/>
            </a:br>
            <a:r>
              <a:rPr lang="ru-RU" sz="2000"/>
              <a:t>Подсемейство: b - герпесвирусы (бета- герпесвирус).</a:t>
            </a:r>
            <a:r>
              <a:rPr lang="ru-RU"/>
              <a:t> </a:t>
            </a:r>
          </a:p>
        </p:txBody>
      </p:sp>
      <p:pic>
        <p:nvPicPr>
          <p:cNvPr id="82948" name="Picture 4" descr="Источник изображения: http://www.med.uni-marburg.de/stpg/ukm/lt/hygiene/viro/radsak/agradsak.ht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663" y="1844675"/>
            <a:ext cx="1943100" cy="1943100"/>
          </a:xfrm>
          <a:prstGeom prst="rect">
            <a:avLst/>
          </a:prstGeom>
          <a:noFill/>
          <a:ln w="38100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pull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829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2420938"/>
            <a:ext cx="8642350" cy="4105275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>
                <a:solidFill>
                  <a:srgbClr val="008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ЦитоМегалоВирус (ЦМВ) был открыт ученой Маргарет Гледис Смит в 1956 году. Этот вирус наиболее распространенный среди людей представитель группы герпес - вирусов, он встречается на всей Земле и поражает членов всех социальных групп, классов и каст. </a:t>
            </a:r>
            <a:r>
              <a:rPr lang="ru-RU" b="1" u="sng">
                <a:solidFill>
                  <a:srgbClr val="FF3300"/>
                </a:solidFill>
              </a:rPr>
              <a:t>Носительство ЦМВ - пожизненное</a:t>
            </a:r>
            <a:r>
              <a:rPr lang="ru-RU" b="1">
                <a:solidFill>
                  <a:srgbClr val="FF3300"/>
                </a:solidFill>
              </a:rPr>
              <a:t>.</a:t>
            </a:r>
            <a:r>
              <a:rPr lang="ru-RU">
                <a:solidFill>
                  <a:srgbClr val="008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  <a:p>
            <a:pPr algn="ctr">
              <a:buFontTx/>
              <a:buNone/>
            </a:pPr>
            <a:r>
              <a:rPr lang="ru-RU">
                <a:solidFill>
                  <a:srgbClr val="008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На сегодняшний день не разработано лекарств, которые выводят ЦМВ из организма.</a:t>
            </a:r>
          </a:p>
        </p:txBody>
      </p:sp>
    </p:spTree>
  </p:cSld>
  <p:clrMapOvr>
    <a:masterClrMapping/>
  </p:clrMapOvr>
  <p:transition spd="slow">
    <p:pull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>
          <a:xfrm>
            <a:off x="3779838" y="1916113"/>
            <a:ext cx="3240087" cy="508000"/>
          </a:xfrm>
        </p:spPr>
        <p:txBody>
          <a:bodyPr/>
          <a:lstStyle/>
          <a:p>
            <a:r>
              <a:rPr lang="ru-RU" sz="3200"/>
              <a:t>Группы риска </a:t>
            </a:r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31913" y="2708275"/>
            <a:ext cx="7643812" cy="3843338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ru-RU" sz="2400">
                <a:solidFill>
                  <a:srgbClr val="008000"/>
                </a:solidFill>
              </a:rPr>
              <a:t>Люди с иммунодефицитами, развившимися вследствие лучевой или химиотерапии при онкологических заболеваниях, при приеме в значительных дозах кортикостероидов, иммуносупрессивной терапии при пересадке органов, ВИЧ - инфекции;</a:t>
            </a:r>
          </a:p>
          <a:p>
            <a:pPr>
              <a:buFont typeface="Wingdings" pitchFamily="2" charset="2"/>
              <a:buChar char="Ø"/>
            </a:pPr>
            <a:r>
              <a:rPr lang="ru-RU" sz="2400">
                <a:solidFill>
                  <a:srgbClr val="008000"/>
                </a:solidFill>
              </a:rPr>
              <a:t>Плод, если он заразился ЦМВ в утробе матери;</a:t>
            </a:r>
          </a:p>
          <a:p>
            <a:pPr>
              <a:buFont typeface="Wingdings" pitchFamily="2" charset="2"/>
              <a:buChar char="Ø"/>
            </a:pPr>
            <a:r>
              <a:rPr lang="ru-RU" sz="2400">
                <a:solidFill>
                  <a:srgbClr val="008000"/>
                </a:solidFill>
              </a:rPr>
              <a:t>Лица, работающие с детьми: воспитатели, учителя, няни, нянечки и т. п.</a:t>
            </a:r>
          </a:p>
        </p:txBody>
      </p:sp>
    </p:spTree>
  </p:cSld>
  <p:clrMapOvr>
    <a:masterClrMapping/>
  </p:clrMapOvr>
  <p:transition spd="slow">
    <p:pull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>
          <a:xfrm>
            <a:off x="2411413" y="1916113"/>
            <a:ext cx="5689600" cy="508000"/>
          </a:xfrm>
        </p:spPr>
        <p:txBody>
          <a:bodyPr/>
          <a:lstStyle/>
          <a:p>
            <a:r>
              <a:rPr lang="ru-RU" sz="3200"/>
              <a:t>Предотвращение болезни 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76375" y="2852738"/>
            <a:ext cx="7499350" cy="3602037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ru-RU" sz="2400">
                <a:solidFill>
                  <a:srgbClr val="008000"/>
                </a:solidFill>
              </a:rPr>
              <a:t>Для снижении риска заражения ЦМВ нужно строго соблюдать правила личной гигиены - регулярно мыть руки с мылом. В детских садах и школе карантин по ЦМВ не проводится. Нет смысла помещать госпитализированных пациентов с ЦМВ в инфекционные боксы.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ru-RU" sz="2400">
                <a:solidFill>
                  <a:srgbClr val="008000"/>
                </a:solidFill>
              </a:rPr>
              <a:t>Для снижения риска заражения ЦМВ при сексе нужно практиковать секс с одним партнёром (моногамные связи) и использовать презервативы.</a:t>
            </a:r>
          </a:p>
        </p:txBody>
      </p:sp>
    </p:spTree>
  </p:cSld>
  <p:clrMapOvr>
    <a:masterClrMapping/>
  </p:clrMapOvr>
  <p:transition spd="slow">
    <p:pull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>
          <a:xfrm>
            <a:off x="3419475" y="1700213"/>
            <a:ext cx="3313113" cy="508000"/>
          </a:xfrm>
        </p:spPr>
        <p:txBody>
          <a:bodyPr/>
          <a:lstStyle/>
          <a:p>
            <a:r>
              <a:rPr lang="ru-RU" sz="3200"/>
              <a:t>Пути передачи </a:t>
            </a: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31913" y="2465388"/>
            <a:ext cx="7643812" cy="4392612"/>
          </a:xfrm>
        </p:spPr>
        <p:txBody>
          <a:bodyPr/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ru-RU" sz="2000">
                <a:solidFill>
                  <a:srgbClr val="008000"/>
                </a:solidFill>
              </a:rPr>
              <a:t>1.</a:t>
            </a:r>
            <a:r>
              <a:rPr lang="ru-RU" sz="2000"/>
              <a:t> </a:t>
            </a:r>
            <a:r>
              <a:rPr lang="ru-RU" sz="2000">
                <a:solidFill>
                  <a:srgbClr val="008000"/>
                </a:solidFill>
              </a:rPr>
              <a:t>Контактный и половой: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ru-RU" sz="2000">
                <a:solidFill>
                  <a:srgbClr val="008000"/>
                </a:solidFill>
              </a:rPr>
              <a:t>Контакт с новорожденными, включая ежедневный уход за ними (дети инфицированные в родах, в течении первых 5 лет жизни выделяют из организма вирус); 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ru-RU" sz="2000">
                <a:solidFill>
                  <a:srgbClr val="008000"/>
                </a:solidFill>
              </a:rPr>
              <a:t>Половой путь (раннее начало половой жизни, множество половых партнеров, гомосексуальные связи, перенесенные ранее венерические болезни)</a:t>
            </a:r>
          </a:p>
          <a:p>
            <a:pPr algn="ctr">
              <a:lnSpc>
                <a:spcPct val="90000"/>
              </a:lnSpc>
              <a:buFont typeface="Wingdings" pitchFamily="2" charset="2"/>
              <a:buChar char="Ø"/>
            </a:pPr>
            <a:r>
              <a:rPr lang="ru-RU" sz="2000">
                <a:solidFill>
                  <a:srgbClr val="008000"/>
                </a:solidFill>
              </a:rPr>
              <a:t>2. Внутрибольничное заражение: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ru-RU" sz="2000">
                <a:solidFill>
                  <a:srgbClr val="008000"/>
                </a:solidFill>
              </a:rPr>
              <a:t>При пересадке органов от лиц, инфицированных ЦМВ.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ru-RU" sz="2000">
                <a:solidFill>
                  <a:srgbClr val="008000"/>
                </a:solidFill>
              </a:rPr>
              <a:t>При переливании крови и препаратов крови от лица, инфицированного ЦМВ. (В Российской Федерации продукты из крови и цельная кровь на наличие ЦМВ не проверяются).  </a:t>
            </a:r>
          </a:p>
        </p:txBody>
      </p:sp>
    </p:spTree>
  </p:cSld>
  <p:clrMapOvr>
    <a:masterClrMapping/>
  </p:clrMapOvr>
  <p:transition spd="slow">
    <p:pull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4365625"/>
            <a:ext cx="8353425" cy="2160588"/>
          </a:xfrm>
        </p:spPr>
        <p:txBody>
          <a:bodyPr/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ru-RU">
                <a:solidFill>
                  <a:srgbClr val="008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За такой специфический вид, клетку пораженную ЦМВ, именуют "совиным глазом", а болезнь цитомегалией, что в переводе с греческого на русский значит /cyto - клетка; mega - больших размеров/. </a:t>
            </a:r>
          </a:p>
        </p:txBody>
      </p:sp>
      <p:pic>
        <p:nvPicPr>
          <p:cNvPr id="88068" name="Picture 4" descr="Совиный Глаз-увеличить !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7338" y="1700213"/>
            <a:ext cx="1914525" cy="2233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pull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8806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>
          <a:xfrm>
            <a:off x="3203575" y="1628775"/>
            <a:ext cx="4392613" cy="503238"/>
          </a:xfrm>
        </p:spPr>
        <p:txBody>
          <a:bodyPr/>
          <a:lstStyle/>
          <a:p>
            <a:r>
              <a:rPr lang="ru-RU" sz="3200"/>
              <a:t>Течение болезни </a:t>
            </a:r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00188" y="2276475"/>
            <a:ext cx="7643812" cy="4392613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ru-RU">
                <a:solidFill>
                  <a:srgbClr val="008000"/>
                </a:solidFill>
              </a:rPr>
              <a:t>Симптомы мононуклеоза;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ru-RU">
                <a:solidFill>
                  <a:srgbClr val="008000"/>
                </a:solidFill>
              </a:rPr>
              <a:t>Множественного поражения внутренних органов у людей с выраженным иммунодефицитом (СПИД, люди с пересаженными органами: костный мозг, почки, сердце). Преимущественно поражаются легкие - ЦМВ-пневмония;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ru-RU">
                <a:solidFill>
                  <a:srgbClr val="008000"/>
                </a:solidFill>
              </a:rPr>
              <a:t>Воспаление органов мочеполовой системы и внутриутробное заражение и поражение плода. </a:t>
            </a:r>
          </a:p>
        </p:txBody>
      </p:sp>
    </p:spTree>
  </p:cSld>
  <p:clrMapOvr>
    <a:masterClrMapping/>
  </p:clrMapOvr>
  <p:transition spd="slow">
    <p:pull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4797425"/>
            <a:ext cx="8351837" cy="1728788"/>
          </a:xfrm>
        </p:spPr>
        <p:txBody>
          <a:bodyPr/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ru-RU">
                <a:solidFill>
                  <a:srgbClr val="008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7-20% больных СПИДом безвозвратно теряют зрение, вследствие цитомегаловирусного ретинита (поражение сетчатки), который развивается ~ у 70% инфицированных. </a:t>
            </a:r>
          </a:p>
        </p:txBody>
      </p:sp>
      <p:pic>
        <p:nvPicPr>
          <p:cNvPr id="90116" name="Picture 4" descr="2cmb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738" y="1916113"/>
            <a:ext cx="2160587" cy="2136775"/>
          </a:xfrm>
          <a:prstGeom prst="rect">
            <a:avLst/>
          </a:prstGeom>
          <a:noFill/>
          <a:ln w="38100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pull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901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round rectangle bevel">
  <a:themeElements>
    <a:clrScheme name="round rectangle bevel 2">
      <a:dk1>
        <a:srgbClr val="000000"/>
      </a:dk1>
      <a:lt1>
        <a:srgbClr val="99CCFF"/>
      </a:lt1>
      <a:dk2>
        <a:srgbClr val="1C1C1C"/>
      </a:dk2>
      <a:lt2>
        <a:srgbClr val="4D4D4D"/>
      </a:lt2>
      <a:accent1>
        <a:srgbClr val="CC0066"/>
      </a:accent1>
      <a:accent2>
        <a:srgbClr val="3366FF"/>
      </a:accent2>
      <a:accent3>
        <a:srgbClr val="CAE2FF"/>
      </a:accent3>
      <a:accent4>
        <a:srgbClr val="000000"/>
      </a:accent4>
      <a:accent5>
        <a:srgbClr val="E2AAB8"/>
      </a:accent5>
      <a:accent6>
        <a:srgbClr val="2D5CE7"/>
      </a:accent6>
      <a:hlink>
        <a:srgbClr val="FF0000"/>
      </a:hlink>
      <a:folHlink>
        <a:srgbClr val="FFFF00"/>
      </a:folHlink>
    </a:clrScheme>
    <a:fontScheme name="round rectangle beve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round rectangle bevel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ound rectangle bevel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ound rectangle bevel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ound rectangle bevel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ound rectangle bevel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ound rectangle bevel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ound rectangle bevel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ound rectangle bevel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ound rectangle bevel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ound rectangle bevel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ound rectangle bevel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ound rectangle bevel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ound rectangle bevel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ound rectangle bevel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ound rectangle bevel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ound rectangle bevel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side reveal">
  <a:themeElements>
    <a:clrScheme name="side reveal 12">
      <a:dk1>
        <a:srgbClr val="000000"/>
      </a:dk1>
      <a:lt1>
        <a:srgbClr val="CC99FF"/>
      </a:lt1>
      <a:dk2>
        <a:srgbClr val="1C1C1C"/>
      </a:dk2>
      <a:lt2>
        <a:srgbClr val="4D4D4D"/>
      </a:lt2>
      <a:accent1>
        <a:srgbClr val="0066FF"/>
      </a:accent1>
      <a:accent2>
        <a:srgbClr val="CCCCFF"/>
      </a:accent2>
      <a:accent3>
        <a:srgbClr val="E2CAFF"/>
      </a:accent3>
      <a:accent4>
        <a:srgbClr val="000000"/>
      </a:accent4>
      <a:accent5>
        <a:srgbClr val="AAB8FF"/>
      </a:accent5>
      <a:accent6>
        <a:srgbClr val="B9B9E7"/>
      </a:accent6>
      <a:hlink>
        <a:srgbClr val="FF0066"/>
      </a:hlink>
      <a:folHlink>
        <a:srgbClr val="66CCFF"/>
      </a:folHlink>
    </a:clrScheme>
    <a:fontScheme name="side reve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ide reveal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ide reveal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ide reveal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ide reveal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ide reveal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ide reveal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ide reveal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ide reveal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ide reveal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ide reveal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ide reveal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ide reveal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ide reveal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ide reveal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ide reveal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ide reveal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9_colormaster">
  <a:themeElements>
    <a:clrScheme name="9_colormaster 12">
      <a:dk1>
        <a:srgbClr val="000000"/>
      </a:dk1>
      <a:lt1>
        <a:srgbClr val="CC99FF"/>
      </a:lt1>
      <a:dk2>
        <a:srgbClr val="1C1C1C"/>
      </a:dk2>
      <a:lt2>
        <a:srgbClr val="4D4D4D"/>
      </a:lt2>
      <a:accent1>
        <a:srgbClr val="0066FF"/>
      </a:accent1>
      <a:accent2>
        <a:srgbClr val="CCCCFF"/>
      </a:accent2>
      <a:accent3>
        <a:srgbClr val="E2CAFF"/>
      </a:accent3>
      <a:accent4>
        <a:srgbClr val="000000"/>
      </a:accent4>
      <a:accent5>
        <a:srgbClr val="AAB8FF"/>
      </a:accent5>
      <a:accent6>
        <a:srgbClr val="B9B9E7"/>
      </a:accent6>
      <a:hlink>
        <a:srgbClr val="FF0066"/>
      </a:hlink>
      <a:folHlink>
        <a:srgbClr val="66CCFF"/>
      </a:folHlink>
    </a:clrScheme>
    <a:fontScheme name="9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9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10_colormaster">
  <a:themeElements>
    <a:clrScheme name="10_colormaster 12">
      <a:dk1>
        <a:srgbClr val="000000"/>
      </a:dk1>
      <a:lt1>
        <a:srgbClr val="CC99FF"/>
      </a:lt1>
      <a:dk2>
        <a:srgbClr val="1C1C1C"/>
      </a:dk2>
      <a:lt2>
        <a:srgbClr val="4D4D4D"/>
      </a:lt2>
      <a:accent1>
        <a:srgbClr val="0066FF"/>
      </a:accent1>
      <a:accent2>
        <a:srgbClr val="CCCCFF"/>
      </a:accent2>
      <a:accent3>
        <a:srgbClr val="E2CAFF"/>
      </a:accent3>
      <a:accent4>
        <a:srgbClr val="000000"/>
      </a:accent4>
      <a:accent5>
        <a:srgbClr val="AAB8FF"/>
      </a:accent5>
      <a:accent6>
        <a:srgbClr val="B9B9E7"/>
      </a:accent6>
      <a:hlink>
        <a:srgbClr val="FF0066"/>
      </a:hlink>
      <a:folHlink>
        <a:srgbClr val="66CCFF"/>
      </a:folHlink>
    </a:clrScheme>
    <a:fontScheme name="10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0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0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0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0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0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0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0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0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0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0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0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0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0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0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0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0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11_colormaster">
  <a:themeElements>
    <a:clrScheme name="11_colormaster 2">
      <a:dk1>
        <a:srgbClr val="000000"/>
      </a:dk1>
      <a:lt1>
        <a:srgbClr val="99CCFF"/>
      </a:lt1>
      <a:dk2>
        <a:srgbClr val="1C1C1C"/>
      </a:dk2>
      <a:lt2>
        <a:srgbClr val="4D4D4D"/>
      </a:lt2>
      <a:accent1>
        <a:srgbClr val="CC0066"/>
      </a:accent1>
      <a:accent2>
        <a:srgbClr val="3366FF"/>
      </a:accent2>
      <a:accent3>
        <a:srgbClr val="CAE2FF"/>
      </a:accent3>
      <a:accent4>
        <a:srgbClr val="000000"/>
      </a:accent4>
      <a:accent5>
        <a:srgbClr val="E2AAB8"/>
      </a:accent5>
      <a:accent6>
        <a:srgbClr val="2D5CE7"/>
      </a:accent6>
      <a:hlink>
        <a:srgbClr val="FF0000"/>
      </a:hlink>
      <a:folHlink>
        <a:srgbClr val="FFFF00"/>
      </a:folHlink>
    </a:clrScheme>
    <a:fontScheme name="11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1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1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1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1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1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1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1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1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1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1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1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1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1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1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1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1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12_colormaster">
  <a:themeElements>
    <a:clrScheme name="12_colormaster 2">
      <a:dk1>
        <a:srgbClr val="000000"/>
      </a:dk1>
      <a:lt1>
        <a:srgbClr val="99CCFF"/>
      </a:lt1>
      <a:dk2>
        <a:srgbClr val="1C1C1C"/>
      </a:dk2>
      <a:lt2>
        <a:srgbClr val="4D4D4D"/>
      </a:lt2>
      <a:accent1>
        <a:srgbClr val="CC0066"/>
      </a:accent1>
      <a:accent2>
        <a:srgbClr val="3366FF"/>
      </a:accent2>
      <a:accent3>
        <a:srgbClr val="CAE2FF"/>
      </a:accent3>
      <a:accent4>
        <a:srgbClr val="000000"/>
      </a:accent4>
      <a:accent5>
        <a:srgbClr val="E2AAB8"/>
      </a:accent5>
      <a:accent6>
        <a:srgbClr val="2D5CE7"/>
      </a:accent6>
      <a:hlink>
        <a:srgbClr val="FF0000"/>
      </a:hlink>
      <a:folHlink>
        <a:srgbClr val="FFFF00"/>
      </a:folHlink>
    </a:clrScheme>
    <a:fontScheme name="12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2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2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2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2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2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2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2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2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2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2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2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2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2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2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2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2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13_colormaster">
  <a:themeElements>
    <a:clrScheme name="13_colormaster 2">
      <a:dk1>
        <a:srgbClr val="000000"/>
      </a:dk1>
      <a:lt1>
        <a:srgbClr val="99CCFF"/>
      </a:lt1>
      <a:dk2>
        <a:srgbClr val="1C1C1C"/>
      </a:dk2>
      <a:lt2>
        <a:srgbClr val="4D4D4D"/>
      </a:lt2>
      <a:accent1>
        <a:srgbClr val="CC0066"/>
      </a:accent1>
      <a:accent2>
        <a:srgbClr val="3366FF"/>
      </a:accent2>
      <a:accent3>
        <a:srgbClr val="CAE2FF"/>
      </a:accent3>
      <a:accent4>
        <a:srgbClr val="000000"/>
      </a:accent4>
      <a:accent5>
        <a:srgbClr val="E2AAB8"/>
      </a:accent5>
      <a:accent6>
        <a:srgbClr val="2D5CE7"/>
      </a:accent6>
      <a:hlink>
        <a:srgbClr val="FF0000"/>
      </a:hlink>
      <a:folHlink>
        <a:srgbClr val="FFFF00"/>
      </a:folHlink>
    </a:clrScheme>
    <a:fontScheme name="13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3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3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3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3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3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3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3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3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3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3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3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3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3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3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3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3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14_colormaster">
  <a:themeElements>
    <a:clrScheme name="14_colormaster 4">
      <a:dk1>
        <a:srgbClr val="000000"/>
      </a:dk1>
      <a:lt1>
        <a:srgbClr val="FF9966"/>
      </a:lt1>
      <a:dk2>
        <a:srgbClr val="1C1C1C"/>
      </a:dk2>
      <a:lt2>
        <a:srgbClr val="4D4D4D"/>
      </a:lt2>
      <a:accent1>
        <a:srgbClr val="FF0000"/>
      </a:accent1>
      <a:accent2>
        <a:srgbClr val="FF6699"/>
      </a:accent2>
      <a:accent3>
        <a:srgbClr val="FFCAB8"/>
      </a:accent3>
      <a:accent4>
        <a:srgbClr val="000000"/>
      </a:accent4>
      <a:accent5>
        <a:srgbClr val="FFAAAA"/>
      </a:accent5>
      <a:accent6>
        <a:srgbClr val="E75C8A"/>
      </a:accent6>
      <a:hlink>
        <a:srgbClr val="CC00CC"/>
      </a:hlink>
      <a:folHlink>
        <a:srgbClr val="FFCC00"/>
      </a:folHlink>
    </a:clrScheme>
    <a:fontScheme name="14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4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4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4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4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4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4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4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4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4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4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4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4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4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4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4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4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15_colormaster">
  <a:themeElements>
    <a:clrScheme name="15_colormaster 4">
      <a:dk1>
        <a:srgbClr val="000000"/>
      </a:dk1>
      <a:lt1>
        <a:srgbClr val="FF9966"/>
      </a:lt1>
      <a:dk2>
        <a:srgbClr val="1C1C1C"/>
      </a:dk2>
      <a:lt2>
        <a:srgbClr val="4D4D4D"/>
      </a:lt2>
      <a:accent1>
        <a:srgbClr val="FF0000"/>
      </a:accent1>
      <a:accent2>
        <a:srgbClr val="FF6699"/>
      </a:accent2>
      <a:accent3>
        <a:srgbClr val="FFCAB8"/>
      </a:accent3>
      <a:accent4>
        <a:srgbClr val="000000"/>
      </a:accent4>
      <a:accent5>
        <a:srgbClr val="FFAAAA"/>
      </a:accent5>
      <a:accent6>
        <a:srgbClr val="E75C8A"/>
      </a:accent6>
      <a:hlink>
        <a:srgbClr val="CC00CC"/>
      </a:hlink>
      <a:folHlink>
        <a:srgbClr val="FFCC00"/>
      </a:folHlink>
    </a:clrScheme>
    <a:fontScheme name="15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5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5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5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5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5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5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5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5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5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5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5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5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5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5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5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5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16_colormaster">
  <a:themeElements>
    <a:clrScheme name="16_colormaster 4">
      <a:dk1>
        <a:srgbClr val="000000"/>
      </a:dk1>
      <a:lt1>
        <a:srgbClr val="FF9966"/>
      </a:lt1>
      <a:dk2>
        <a:srgbClr val="1C1C1C"/>
      </a:dk2>
      <a:lt2>
        <a:srgbClr val="4D4D4D"/>
      </a:lt2>
      <a:accent1>
        <a:srgbClr val="FF0000"/>
      </a:accent1>
      <a:accent2>
        <a:srgbClr val="FF6699"/>
      </a:accent2>
      <a:accent3>
        <a:srgbClr val="FFCAB8"/>
      </a:accent3>
      <a:accent4>
        <a:srgbClr val="000000"/>
      </a:accent4>
      <a:accent5>
        <a:srgbClr val="FFAAAA"/>
      </a:accent5>
      <a:accent6>
        <a:srgbClr val="E75C8A"/>
      </a:accent6>
      <a:hlink>
        <a:srgbClr val="CC00CC"/>
      </a:hlink>
      <a:folHlink>
        <a:srgbClr val="FFCC00"/>
      </a:folHlink>
    </a:clrScheme>
    <a:fontScheme name="16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6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6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6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6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6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6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6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6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6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6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6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6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6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6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6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6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9.xml><?xml version="1.0" encoding="utf-8"?>
<a:theme xmlns:a="http://schemas.openxmlformats.org/drawingml/2006/main" name="vees">
  <a:themeElements>
    <a:clrScheme name="vees 2">
      <a:dk1>
        <a:srgbClr val="000000"/>
      </a:dk1>
      <a:lt1>
        <a:srgbClr val="99CCFF"/>
      </a:lt1>
      <a:dk2>
        <a:srgbClr val="1C1C1C"/>
      </a:dk2>
      <a:lt2>
        <a:srgbClr val="4D4D4D"/>
      </a:lt2>
      <a:accent1>
        <a:srgbClr val="CC0066"/>
      </a:accent1>
      <a:accent2>
        <a:srgbClr val="3366FF"/>
      </a:accent2>
      <a:accent3>
        <a:srgbClr val="CAE2FF"/>
      </a:accent3>
      <a:accent4>
        <a:srgbClr val="000000"/>
      </a:accent4>
      <a:accent5>
        <a:srgbClr val="E2AAB8"/>
      </a:accent5>
      <a:accent6>
        <a:srgbClr val="2D5CE7"/>
      </a:accent6>
      <a:hlink>
        <a:srgbClr val="FF0000"/>
      </a:hlink>
      <a:folHlink>
        <a:srgbClr val="FFFF00"/>
      </a:folHlink>
    </a:clrScheme>
    <a:fontScheme name="vee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ees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ees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ees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ees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ees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ees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ees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ees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ees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ees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ees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ees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ees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ees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ees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ees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colormaster">
  <a:themeElements>
    <a:clrScheme name="1_colormaster 2">
      <a:dk1>
        <a:srgbClr val="000000"/>
      </a:dk1>
      <a:lt1>
        <a:srgbClr val="99CCFF"/>
      </a:lt1>
      <a:dk2>
        <a:srgbClr val="1C1C1C"/>
      </a:dk2>
      <a:lt2>
        <a:srgbClr val="4D4D4D"/>
      </a:lt2>
      <a:accent1>
        <a:srgbClr val="CC0066"/>
      </a:accent1>
      <a:accent2>
        <a:srgbClr val="3366FF"/>
      </a:accent2>
      <a:accent3>
        <a:srgbClr val="CAE2FF"/>
      </a:accent3>
      <a:accent4>
        <a:srgbClr val="000000"/>
      </a:accent4>
      <a:accent5>
        <a:srgbClr val="E2AAB8"/>
      </a:accent5>
      <a:accent6>
        <a:srgbClr val="2D5CE7"/>
      </a:accent6>
      <a:hlink>
        <a:srgbClr val="FF0000"/>
      </a:hlink>
      <a:folHlink>
        <a:srgbClr val="FFFF00"/>
      </a:folHlink>
    </a:clrScheme>
    <a:fontScheme name="1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0.xml><?xml version="1.0" encoding="utf-8"?>
<a:theme xmlns:a="http://schemas.openxmlformats.org/drawingml/2006/main" name="17_colormaster">
  <a:themeElements>
    <a:clrScheme name="17_colormaster 2">
      <a:dk1>
        <a:srgbClr val="000000"/>
      </a:dk1>
      <a:lt1>
        <a:srgbClr val="99CCFF"/>
      </a:lt1>
      <a:dk2>
        <a:srgbClr val="1C1C1C"/>
      </a:dk2>
      <a:lt2>
        <a:srgbClr val="4D4D4D"/>
      </a:lt2>
      <a:accent1>
        <a:srgbClr val="CC0066"/>
      </a:accent1>
      <a:accent2>
        <a:srgbClr val="3366FF"/>
      </a:accent2>
      <a:accent3>
        <a:srgbClr val="CAE2FF"/>
      </a:accent3>
      <a:accent4>
        <a:srgbClr val="000000"/>
      </a:accent4>
      <a:accent5>
        <a:srgbClr val="E2AAB8"/>
      </a:accent5>
      <a:accent6>
        <a:srgbClr val="2D5CE7"/>
      </a:accent6>
      <a:hlink>
        <a:srgbClr val="FF0000"/>
      </a:hlink>
      <a:folHlink>
        <a:srgbClr val="FFFF00"/>
      </a:folHlink>
    </a:clrScheme>
    <a:fontScheme name="17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7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7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7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7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7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7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7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7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7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7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7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7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7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7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7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7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1.xml><?xml version="1.0" encoding="utf-8"?>
<a:theme xmlns:a="http://schemas.openxmlformats.org/drawingml/2006/main" name="18_colormaster">
  <a:themeElements>
    <a:clrScheme name="18_colormaster 2">
      <a:dk1>
        <a:srgbClr val="000000"/>
      </a:dk1>
      <a:lt1>
        <a:srgbClr val="99CCFF"/>
      </a:lt1>
      <a:dk2>
        <a:srgbClr val="1C1C1C"/>
      </a:dk2>
      <a:lt2>
        <a:srgbClr val="4D4D4D"/>
      </a:lt2>
      <a:accent1>
        <a:srgbClr val="CC0066"/>
      </a:accent1>
      <a:accent2>
        <a:srgbClr val="3366FF"/>
      </a:accent2>
      <a:accent3>
        <a:srgbClr val="CAE2FF"/>
      </a:accent3>
      <a:accent4>
        <a:srgbClr val="000000"/>
      </a:accent4>
      <a:accent5>
        <a:srgbClr val="E2AAB8"/>
      </a:accent5>
      <a:accent6>
        <a:srgbClr val="2D5CE7"/>
      </a:accent6>
      <a:hlink>
        <a:srgbClr val="FF0000"/>
      </a:hlink>
      <a:folHlink>
        <a:srgbClr val="FFFF00"/>
      </a:folHlink>
    </a:clrScheme>
    <a:fontScheme name="18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8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8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8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8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8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8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8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8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8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8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8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8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8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8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8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8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2.xml><?xml version="1.0" encoding="utf-8"?>
<a:theme xmlns:a="http://schemas.openxmlformats.org/drawingml/2006/main" name="19_colormaster">
  <a:themeElements>
    <a:clrScheme name="19_colormaster 8">
      <a:dk1>
        <a:srgbClr val="000000"/>
      </a:dk1>
      <a:lt1>
        <a:srgbClr val="64F0BE"/>
      </a:lt1>
      <a:dk2>
        <a:srgbClr val="1C1C1C"/>
      </a:dk2>
      <a:lt2>
        <a:srgbClr val="4D4D4D"/>
      </a:lt2>
      <a:accent1>
        <a:srgbClr val="008000"/>
      </a:accent1>
      <a:accent2>
        <a:srgbClr val="00FFFF"/>
      </a:accent2>
      <a:accent3>
        <a:srgbClr val="B8F6DB"/>
      </a:accent3>
      <a:accent4>
        <a:srgbClr val="000000"/>
      </a:accent4>
      <a:accent5>
        <a:srgbClr val="AAC0AA"/>
      </a:accent5>
      <a:accent6>
        <a:srgbClr val="00E7E7"/>
      </a:accent6>
      <a:hlink>
        <a:srgbClr val="3366FF"/>
      </a:hlink>
      <a:folHlink>
        <a:srgbClr val="FFCC66"/>
      </a:folHlink>
    </a:clrScheme>
    <a:fontScheme name="19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9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9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9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9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9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9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9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9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9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9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9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9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9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9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9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9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3.xml><?xml version="1.0" encoding="utf-8"?>
<a:theme xmlns:a="http://schemas.openxmlformats.org/drawingml/2006/main" name="20_colormaster">
  <a:themeElements>
    <a:clrScheme name="20_colormaster 8">
      <a:dk1>
        <a:srgbClr val="000000"/>
      </a:dk1>
      <a:lt1>
        <a:srgbClr val="64F0BE"/>
      </a:lt1>
      <a:dk2>
        <a:srgbClr val="1C1C1C"/>
      </a:dk2>
      <a:lt2>
        <a:srgbClr val="4D4D4D"/>
      </a:lt2>
      <a:accent1>
        <a:srgbClr val="008000"/>
      </a:accent1>
      <a:accent2>
        <a:srgbClr val="00FFFF"/>
      </a:accent2>
      <a:accent3>
        <a:srgbClr val="B8F6DB"/>
      </a:accent3>
      <a:accent4>
        <a:srgbClr val="000000"/>
      </a:accent4>
      <a:accent5>
        <a:srgbClr val="AAC0AA"/>
      </a:accent5>
      <a:accent6>
        <a:srgbClr val="00E7E7"/>
      </a:accent6>
      <a:hlink>
        <a:srgbClr val="3366FF"/>
      </a:hlink>
      <a:folHlink>
        <a:srgbClr val="FFCC66"/>
      </a:folHlink>
    </a:clrScheme>
    <a:fontScheme name="20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0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0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0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0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0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0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0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0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0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0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0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0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0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0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0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0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4.xml><?xml version="1.0" encoding="utf-8"?>
<a:theme xmlns:a="http://schemas.openxmlformats.org/drawingml/2006/main" name="21_colormaster">
  <a:themeElements>
    <a:clrScheme name="21_colormaster 8">
      <a:dk1>
        <a:srgbClr val="000000"/>
      </a:dk1>
      <a:lt1>
        <a:srgbClr val="64F0BE"/>
      </a:lt1>
      <a:dk2>
        <a:srgbClr val="1C1C1C"/>
      </a:dk2>
      <a:lt2>
        <a:srgbClr val="4D4D4D"/>
      </a:lt2>
      <a:accent1>
        <a:srgbClr val="008000"/>
      </a:accent1>
      <a:accent2>
        <a:srgbClr val="00FFFF"/>
      </a:accent2>
      <a:accent3>
        <a:srgbClr val="B8F6DB"/>
      </a:accent3>
      <a:accent4>
        <a:srgbClr val="000000"/>
      </a:accent4>
      <a:accent5>
        <a:srgbClr val="AAC0AA"/>
      </a:accent5>
      <a:accent6>
        <a:srgbClr val="00E7E7"/>
      </a:accent6>
      <a:hlink>
        <a:srgbClr val="3366FF"/>
      </a:hlink>
      <a:folHlink>
        <a:srgbClr val="FFCC66"/>
      </a:folHlink>
    </a:clrScheme>
    <a:fontScheme name="21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1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1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1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1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1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1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1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1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1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1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1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1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1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1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1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1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5.xml><?xml version="1.0" encoding="utf-8"?>
<a:theme xmlns:a="http://schemas.openxmlformats.org/drawingml/2006/main" name="22_colormaster">
  <a:themeElements>
    <a:clrScheme name="22_colormaster 14">
      <a:dk1>
        <a:srgbClr val="000000"/>
      </a:dk1>
      <a:lt1>
        <a:srgbClr val="FF99CC"/>
      </a:lt1>
      <a:dk2>
        <a:srgbClr val="1C1C1C"/>
      </a:dk2>
      <a:lt2>
        <a:srgbClr val="4D4D4D"/>
      </a:lt2>
      <a:accent1>
        <a:srgbClr val="FF0000"/>
      </a:accent1>
      <a:accent2>
        <a:srgbClr val="FF99CC"/>
      </a:accent2>
      <a:accent3>
        <a:srgbClr val="FFCAE2"/>
      </a:accent3>
      <a:accent4>
        <a:srgbClr val="000000"/>
      </a:accent4>
      <a:accent5>
        <a:srgbClr val="FFAAAA"/>
      </a:accent5>
      <a:accent6>
        <a:srgbClr val="E78AB9"/>
      </a:accent6>
      <a:hlink>
        <a:srgbClr val="9933FF"/>
      </a:hlink>
      <a:folHlink>
        <a:srgbClr val="44C63A"/>
      </a:folHlink>
    </a:clrScheme>
    <a:fontScheme name="22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2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2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2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2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2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2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2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2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2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2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2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2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2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2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2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2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6.xml><?xml version="1.0" encoding="utf-8"?>
<a:theme xmlns:a="http://schemas.openxmlformats.org/drawingml/2006/main" name="23_colormaster">
  <a:themeElements>
    <a:clrScheme name="23_colormaster 14">
      <a:dk1>
        <a:srgbClr val="000000"/>
      </a:dk1>
      <a:lt1>
        <a:srgbClr val="FF99CC"/>
      </a:lt1>
      <a:dk2>
        <a:srgbClr val="1C1C1C"/>
      </a:dk2>
      <a:lt2>
        <a:srgbClr val="4D4D4D"/>
      </a:lt2>
      <a:accent1>
        <a:srgbClr val="FF0000"/>
      </a:accent1>
      <a:accent2>
        <a:srgbClr val="FF99CC"/>
      </a:accent2>
      <a:accent3>
        <a:srgbClr val="FFCAE2"/>
      </a:accent3>
      <a:accent4>
        <a:srgbClr val="000000"/>
      </a:accent4>
      <a:accent5>
        <a:srgbClr val="FFAAAA"/>
      </a:accent5>
      <a:accent6>
        <a:srgbClr val="E78AB9"/>
      </a:accent6>
      <a:hlink>
        <a:srgbClr val="9933FF"/>
      </a:hlink>
      <a:folHlink>
        <a:srgbClr val="44C63A"/>
      </a:folHlink>
    </a:clrScheme>
    <a:fontScheme name="23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3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3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3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3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3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3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3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3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3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3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3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3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3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3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3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3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7.xml><?xml version="1.0" encoding="utf-8"?>
<a:theme xmlns:a="http://schemas.openxmlformats.org/drawingml/2006/main" name="24_colormaster">
  <a:themeElements>
    <a:clrScheme name="24_colormaster 14">
      <a:dk1>
        <a:srgbClr val="000000"/>
      </a:dk1>
      <a:lt1>
        <a:srgbClr val="FF99CC"/>
      </a:lt1>
      <a:dk2>
        <a:srgbClr val="1C1C1C"/>
      </a:dk2>
      <a:lt2>
        <a:srgbClr val="4D4D4D"/>
      </a:lt2>
      <a:accent1>
        <a:srgbClr val="FF0000"/>
      </a:accent1>
      <a:accent2>
        <a:srgbClr val="FF99CC"/>
      </a:accent2>
      <a:accent3>
        <a:srgbClr val="FFCAE2"/>
      </a:accent3>
      <a:accent4>
        <a:srgbClr val="000000"/>
      </a:accent4>
      <a:accent5>
        <a:srgbClr val="FFAAAA"/>
      </a:accent5>
      <a:accent6>
        <a:srgbClr val="E78AB9"/>
      </a:accent6>
      <a:hlink>
        <a:srgbClr val="9933FF"/>
      </a:hlink>
      <a:folHlink>
        <a:srgbClr val="44C63A"/>
      </a:folHlink>
    </a:clrScheme>
    <a:fontScheme name="24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4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4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4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4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4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4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4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4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4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4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4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4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4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4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4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4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8.xml><?xml version="1.0" encoding="utf-8"?>
<a:theme xmlns:a="http://schemas.openxmlformats.org/drawingml/2006/main" name="simple">
  <a:themeElements>
    <a:clrScheme name="simple 12">
      <a:dk1>
        <a:srgbClr val="000000"/>
      </a:dk1>
      <a:lt1>
        <a:srgbClr val="CC99FF"/>
      </a:lt1>
      <a:dk2>
        <a:srgbClr val="1C1C1C"/>
      </a:dk2>
      <a:lt2>
        <a:srgbClr val="4D4D4D"/>
      </a:lt2>
      <a:accent1>
        <a:srgbClr val="0066FF"/>
      </a:accent1>
      <a:accent2>
        <a:srgbClr val="CCCCFF"/>
      </a:accent2>
      <a:accent3>
        <a:srgbClr val="E2CAFF"/>
      </a:accent3>
      <a:accent4>
        <a:srgbClr val="000000"/>
      </a:accent4>
      <a:accent5>
        <a:srgbClr val="AAB8FF"/>
      </a:accent5>
      <a:accent6>
        <a:srgbClr val="B9B9E7"/>
      </a:accent6>
      <a:hlink>
        <a:srgbClr val="FF0066"/>
      </a:hlink>
      <a:folHlink>
        <a:srgbClr val="66CCFF"/>
      </a:folHlink>
    </a:clrScheme>
    <a:fontScheme name="simpl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imple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imple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imple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imple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imple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imple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imple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imple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imple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imple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imple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imple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imple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imple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imple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imple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9.xml><?xml version="1.0" encoding="utf-8"?>
<a:theme xmlns:a="http://schemas.openxmlformats.org/drawingml/2006/main" name="25_colormaster">
  <a:themeElements>
    <a:clrScheme name="25_colormaster 12">
      <a:dk1>
        <a:srgbClr val="000000"/>
      </a:dk1>
      <a:lt1>
        <a:srgbClr val="CC99FF"/>
      </a:lt1>
      <a:dk2>
        <a:srgbClr val="1C1C1C"/>
      </a:dk2>
      <a:lt2>
        <a:srgbClr val="4D4D4D"/>
      </a:lt2>
      <a:accent1>
        <a:srgbClr val="0066FF"/>
      </a:accent1>
      <a:accent2>
        <a:srgbClr val="CCCCFF"/>
      </a:accent2>
      <a:accent3>
        <a:srgbClr val="E2CAFF"/>
      </a:accent3>
      <a:accent4>
        <a:srgbClr val="000000"/>
      </a:accent4>
      <a:accent5>
        <a:srgbClr val="AAB8FF"/>
      </a:accent5>
      <a:accent6>
        <a:srgbClr val="B9B9E7"/>
      </a:accent6>
      <a:hlink>
        <a:srgbClr val="FF0066"/>
      </a:hlink>
      <a:folHlink>
        <a:srgbClr val="66CCFF"/>
      </a:folHlink>
    </a:clrScheme>
    <a:fontScheme name="25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5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5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5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5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5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5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5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5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5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5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5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5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5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5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5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5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colormaster">
  <a:themeElements>
    <a:clrScheme name="2_colormaster 2">
      <a:dk1>
        <a:srgbClr val="000000"/>
      </a:dk1>
      <a:lt1>
        <a:srgbClr val="99CCFF"/>
      </a:lt1>
      <a:dk2>
        <a:srgbClr val="1C1C1C"/>
      </a:dk2>
      <a:lt2>
        <a:srgbClr val="4D4D4D"/>
      </a:lt2>
      <a:accent1>
        <a:srgbClr val="CC0066"/>
      </a:accent1>
      <a:accent2>
        <a:srgbClr val="3366FF"/>
      </a:accent2>
      <a:accent3>
        <a:srgbClr val="CAE2FF"/>
      </a:accent3>
      <a:accent4>
        <a:srgbClr val="000000"/>
      </a:accent4>
      <a:accent5>
        <a:srgbClr val="E2AAB8"/>
      </a:accent5>
      <a:accent6>
        <a:srgbClr val="2D5CE7"/>
      </a:accent6>
      <a:hlink>
        <a:srgbClr val="FF0000"/>
      </a:hlink>
      <a:folHlink>
        <a:srgbClr val="FFFF00"/>
      </a:folHlink>
    </a:clrScheme>
    <a:fontScheme name="2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0.xml><?xml version="1.0" encoding="utf-8"?>
<a:theme xmlns:a="http://schemas.openxmlformats.org/drawingml/2006/main" name="26_colormaster">
  <a:themeElements>
    <a:clrScheme name="26_colormaster 12">
      <a:dk1>
        <a:srgbClr val="000000"/>
      </a:dk1>
      <a:lt1>
        <a:srgbClr val="CC99FF"/>
      </a:lt1>
      <a:dk2>
        <a:srgbClr val="1C1C1C"/>
      </a:dk2>
      <a:lt2>
        <a:srgbClr val="4D4D4D"/>
      </a:lt2>
      <a:accent1>
        <a:srgbClr val="0066FF"/>
      </a:accent1>
      <a:accent2>
        <a:srgbClr val="CCCCFF"/>
      </a:accent2>
      <a:accent3>
        <a:srgbClr val="E2CAFF"/>
      </a:accent3>
      <a:accent4>
        <a:srgbClr val="000000"/>
      </a:accent4>
      <a:accent5>
        <a:srgbClr val="AAB8FF"/>
      </a:accent5>
      <a:accent6>
        <a:srgbClr val="B9B9E7"/>
      </a:accent6>
      <a:hlink>
        <a:srgbClr val="FF0066"/>
      </a:hlink>
      <a:folHlink>
        <a:srgbClr val="66CCFF"/>
      </a:folHlink>
    </a:clrScheme>
    <a:fontScheme name="26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6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6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6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6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6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6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6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6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6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6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6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6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6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6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6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6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1.xml><?xml version="1.0" encoding="utf-8"?>
<a:theme xmlns:a="http://schemas.openxmlformats.org/drawingml/2006/main" name="27_colormaster">
  <a:themeElements>
    <a:clrScheme name="27_colormaster 8">
      <a:dk1>
        <a:srgbClr val="000000"/>
      </a:dk1>
      <a:lt1>
        <a:srgbClr val="64F0BE"/>
      </a:lt1>
      <a:dk2>
        <a:srgbClr val="1C1C1C"/>
      </a:dk2>
      <a:lt2>
        <a:srgbClr val="4D4D4D"/>
      </a:lt2>
      <a:accent1>
        <a:srgbClr val="008000"/>
      </a:accent1>
      <a:accent2>
        <a:srgbClr val="00FFFF"/>
      </a:accent2>
      <a:accent3>
        <a:srgbClr val="B8F6DB"/>
      </a:accent3>
      <a:accent4>
        <a:srgbClr val="000000"/>
      </a:accent4>
      <a:accent5>
        <a:srgbClr val="AAC0AA"/>
      </a:accent5>
      <a:accent6>
        <a:srgbClr val="00E7E7"/>
      </a:accent6>
      <a:hlink>
        <a:srgbClr val="3366FF"/>
      </a:hlink>
      <a:folHlink>
        <a:srgbClr val="FFCC66"/>
      </a:folHlink>
    </a:clrScheme>
    <a:fontScheme name="27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7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7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7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7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7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7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7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7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7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7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7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7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7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7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7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7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2.xml><?xml version="1.0" encoding="utf-8"?>
<a:theme xmlns:a="http://schemas.openxmlformats.org/drawingml/2006/main" name="28_colormaster">
  <a:themeElements>
    <a:clrScheme name="28_colormaster 8">
      <a:dk1>
        <a:srgbClr val="000000"/>
      </a:dk1>
      <a:lt1>
        <a:srgbClr val="64F0BE"/>
      </a:lt1>
      <a:dk2>
        <a:srgbClr val="1C1C1C"/>
      </a:dk2>
      <a:lt2>
        <a:srgbClr val="4D4D4D"/>
      </a:lt2>
      <a:accent1>
        <a:srgbClr val="008000"/>
      </a:accent1>
      <a:accent2>
        <a:srgbClr val="00FFFF"/>
      </a:accent2>
      <a:accent3>
        <a:srgbClr val="B8F6DB"/>
      </a:accent3>
      <a:accent4>
        <a:srgbClr val="000000"/>
      </a:accent4>
      <a:accent5>
        <a:srgbClr val="AAC0AA"/>
      </a:accent5>
      <a:accent6>
        <a:srgbClr val="00E7E7"/>
      </a:accent6>
      <a:hlink>
        <a:srgbClr val="3366FF"/>
      </a:hlink>
      <a:folHlink>
        <a:srgbClr val="FFCC66"/>
      </a:folHlink>
    </a:clrScheme>
    <a:fontScheme name="28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8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8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8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8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8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8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8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8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8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8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8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8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8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8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8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8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3.xml><?xml version="1.0" encoding="utf-8"?>
<a:theme xmlns:a="http://schemas.openxmlformats.org/drawingml/2006/main" name="29_colormaster">
  <a:themeElements>
    <a:clrScheme name="29_colormaster 8">
      <a:dk1>
        <a:srgbClr val="000000"/>
      </a:dk1>
      <a:lt1>
        <a:srgbClr val="64F0BE"/>
      </a:lt1>
      <a:dk2>
        <a:srgbClr val="1C1C1C"/>
      </a:dk2>
      <a:lt2>
        <a:srgbClr val="4D4D4D"/>
      </a:lt2>
      <a:accent1>
        <a:srgbClr val="008000"/>
      </a:accent1>
      <a:accent2>
        <a:srgbClr val="00FFFF"/>
      </a:accent2>
      <a:accent3>
        <a:srgbClr val="B8F6DB"/>
      </a:accent3>
      <a:accent4>
        <a:srgbClr val="000000"/>
      </a:accent4>
      <a:accent5>
        <a:srgbClr val="AAC0AA"/>
      </a:accent5>
      <a:accent6>
        <a:srgbClr val="00E7E7"/>
      </a:accent6>
      <a:hlink>
        <a:srgbClr val="3366FF"/>
      </a:hlink>
      <a:folHlink>
        <a:srgbClr val="FFCC66"/>
      </a:folHlink>
    </a:clrScheme>
    <a:fontScheme name="29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9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9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9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9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9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9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9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9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9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9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9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9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9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9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9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9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4.xml><?xml version="1.0" encoding="utf-8"?>
<a:theme xmlns:a="http://schemas.openxmlformats.org/drawingml/2006/main" name="30_colormaster">
  <a:themeElements>
    <a:clrScheme name="30_colormaster 14">
      <a:dk1>
        <a:srgbClr val="000000"/>
      </a:dk1>
      <a:lt1>
        <a:srgbClr val="FF99CC"/>
      </a:lt1>
      <a:dk2>
        <a:srgbClr val="1C1C1C"/>
      </a:dk2>
      <a:lt2>
        <a:srgbClr val="4D4D4D"/>
      </a:lt2>
      <a:accent1>
        <a:srgbClr val="FF0000"/>
      </a:accent1>
      <a:accent2>
        <a:srgbClr val="FF99CC"/>
      </a:accent2>
      <a:accent3>
        <a:srgbClr val="FFCAE2"/>
      </a:accent3>
      <a:accent4>
        <a:srgbClr val="000000"/>
      </a:accent4>
      <a:accent5>
        <a:srgbClr val="FFAAAA"/>
      </a:accent5>
      <a:accent6>
        <a:srgbClr val="E78AB9"/>
      </a:accent6>
      <a:hlink>
        <a:srgbClr val="9933FF"/>
      </a:hlink>
      <a:folHlink>
        <a:srgbClr val="44C63A"/>
      </a:folHlink>
    </a:clrScheme>
    <a:fontScheme name="30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0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0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0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0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0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0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0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0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0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5.xml><?xml version="1.0" encoding="utf-8"?>
<a:theme xmlns:a="http://schemas.openxmlformats.org/drawingml/2006/main" name="31_colormaster">
  <a:themeElements>
    <a:clrScheme name="31_colormaster 14">
      <a:dk1>
        <a:srgbClr val="000000"/>
      </a:dk1>
      <a:lt1>
        <a:srgbClr val="FF99CC"/>
      </a:lt1>
      <a:dk2>
        <a:srgbClr val="1C1C1C"/>
      </a:dk2>
      <a:lt2>
        <a:srgbClr val="4D4D4D"/>
      </a:lt2>
      <a:accent1>
        <a:srgbClr val="FF0000"/>
      </a:accent1>
      <a:accent2>
        <a:srgbClr val="FF99CC"/>
      </a:accent2>
      <a:accent3>
        <a:srgbClr val="FFCAE2"/>
      </a:accent3>
      <a:accent4>
        <a:srgbClr val="000000"/>
      </a:accent4>
      <a:accent5>
        <a:srgbClr val="FFAAAA"/>
      </a:accent5>
      <a:accent6>
        <a:srgbClr val="E78AB9"/>
      </a:accent6>
      <a:hlink>
        <a:srgbClr val="9933FF"/>
      </a:hlink>
      <a:folHlink>
        <a:srgbClr val="44C63A"/>
      </a:folHlink>
    </a:clrScheme>
    <a:fontScheme name="31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1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1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1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1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1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1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1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1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1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1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1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1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1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1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1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1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6.xml><?xml version="1.0" encoding="utf-8"?>
<a:theme xmlns:a="http://schemas.openxmlformats.org/drawingml/2006/main" name="32_colormaster">
  <a:themeElements>
    <a:clrScheme name="32_colormaster 14">
      <a:dk1>
        <a:srgbClr val="000000"/>
      </a:dk1>
      <a:lt1>
        <a:srgbClr val="FF99CC"/>
      </a:lt1>
      <a:dk2>
        <a:srgbClr val="1C1C1C"/>
      </a:dk2>
      <a:lt2>
        <a:srgbClr val="4D4D4D"/>
      </a:lt2>
      <a:accent1>
        <a:srgbClr val="FF0000"/>
      </a:accent1>
      <a:accent2>
        <a:srgbClr val="FF99CC"/>
      </a:accent2>
      <a:accent3>
        <a:srgbClr val="FFCAE2"/>
      </a:accent3>
      <a:accent4>
        <a:srgbClr val="000000"/>
      </a:accent4>
      <a:accent5>
        <a:srgbClr val="FFAAAA"/>
      </a:accent5>
      <a:accent6>
        <a:srgbClr val="E78AB9"/>
      </a:accent6>
      <a:hlink>
        <a:srgbClr val="9933FF"/>
      </a:hlink>
      <a:folHlink>
        <a:srgbClr val="44C63A"/>
      </a:folHlink>
    </a:clrScheme>
    <a:fontScheme name="32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2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2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2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2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2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2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2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2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2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2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2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2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2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2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2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2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7.xml><?xml version="1.0" encoding="utf-8"?>
<a:theme xmlns:a="http://schemas.openxmlformats.org/drawingml/2006/main" name="template">
  <a:themeElements>
    <a:clrScheme name="template 4">
      <a:dk1>
        <a:srgbClr val="111111"/>
      </a:dk1>
      <a:lt1>
        <a:srgbClr val="FFFFFF"/>
      </a:lt1>
      <a:dk2>
        <a:srgbClr val="000000"/>
      </a:dk2>
      <a:lt2>
        <a:srgbClr val="800000"/>
      </a:lt2>
      <a:accent1>
        <a:srgbClr val="FFCCFF"/>
      </a:accent1>
      <a:accent2>
        <a:srgbClr val="CC0000"/>
      </a:accent2>
      <a:accent3>
        <a:srgbClr val="FFFFFF"/>
      </a:accent3>
      <a:accent4>
        <a:srgbClr val="0D0D0D"/>
      </a:accent4>
      <a:accent5>
        <a:srgbClr val="FFE2FF"/>
      </a:accent5>
      <a:accent6>
        <a:srgbClr val="B90000"/>
      </a:accent6>
      <a:hlink>
        <a:srgbClr val="FFCC00"/>
      </a:hlink>
      <a:folHlink>
        <a:srgbClr val="EAEAEA"/>
      </a:folHlink>
    </a:clrScheme>
    <a:fontScheme name="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emplate 1">
        <a:dk1>
          <a:srgbClr val="111111"/>
        </a:dk1>
        <a:lt1>
          <a:srgbClr val="FFFFFF"/>
        </a:lt1>
        <a:dk2>
          <a:srgbClr val="000000"/>
        </a:dk2>
        <a:lt2>
          <a:srgbClr val="800000"/>
        </a:lt2>
        <a:accent1>
          <a:srgbClr val="CC0000"/>
        </a:accent1>
        <a:accent2>
          <a:srgbClr val="FFFF99"/>
        </a:accent2>
        <a:accent3>
          <a:srgbClr val="FFFFFF"/>
        </a:accent3>
        <a:accent4>
          <a:srgbClr val="0D0D0D"/>
        </a:accent4>
        <a:accent5>
          <a:srgbClr val="E2AAAA"/>
        </a:accent5>
        <a:accent6>
          <a:srgbClr val="E7E78A"/>
        </a:accent6>
        <a:hlink>
          <a:srgbClr val="B2B2B2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2">
        <a:dk1>
          <a:srgbClr val="111111"/>
        </a:dk1>
        <a:lt1>
          <a:srgbClr val="FFFFFF"/>
        </a:lt1>
        <a:dk2>
          <a:srgbClr val="000000"/>
        </a:dk2>
        <a:lt2>
          <a:srgbClr val="CC9900"/>
        </a:lt2>
        <a:accent1>
          <a:srgbClr val="FFCC66"/>
        </a:accent1>
        <a:accent2>
          <a:srgbClr val="800000"/>
        </a:accent2>
        <a:accent3>
          <a:srgbClr val="FFFFFF"/>
        </a:accent3>
        <a:accent4>
          <a:srgbClr val="0D0D0D"/>
        </a:accent4>
        <a:accent5>
          <a:srgbClr val="FFE2B8"/>
        </a:accent5>
        <a:accent6>
          <a:srgbClr val="730000"/>
        </a:accent6>
        <a:hlink>
          <a:srgbClr val="FF9933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3">
        <a:dk1>
          <a:srgbClr val="111111"/>
        </a:dk1>
        <a:lt1>
          <a:srgbClr val="FFFFFF"/>
        </a:lt1>
        <a:dk2>
          <a:srgbClr val="000000"/>
        </a:dk2>
        <a:lt2>
          <a:srgbClr val="800000"/>
        </a:lt2>
        <a:accent1>
          <a:srgbClr val="FF99CC"/>
        </a:accent1>
        <a:accent2>
          <a:srgbClr val="CC0000"/>
        </a:accent2>
        <a:accent3>
          <a:srgbClr val="FFFFFF"/>
        </a:accent3>
        <a:accent4>
          <a:srgbClr val="0D0D0D"/>
        </a:accent4>
        <a:accent5>
          <a:srgbClr val="FFCAE2"/>
        </a:accent5>
        <a:accent6>
          <a:srgbClr val="B90000"/>
        </a:accent6>
        <a:hlink>
          <a:srgbClr val="FFCC00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4">
        <a:dk1>
          <a:srgbClr val="111111"/>
        </a:dk1>
        <a:lt1>
          <a:srgbClr val="FFFFFF"/>
        </a:lt1>
        <a:dk2>
          <a:srgbClr val="000000"/>
        </a:dk2>
        <a:lt2>
          <a:srgbClr val="800000"/>
        </a:lt2>
        <a:accent1>
          <a:srgbClr val="FFCCFF"/>
        </a:accent1>
        <a:accent2>
          <a:srgbClr val="CC0000"/>
        </a:accent2>
        <a:accent3>
          <a:srgbClr val="FFFFFF"/>
        </a:accent3>
        <a:accent4>
          <a:srgbClr val="0D0D0D"/>
        </a:accent4>
        <a:accent5>
          <a:srgbClr val="FFE2FF"/>
        </a:accent5>
        <a:accent6>
          <a:srgbClr val="B90000"/>
        </a:accent6>
        <a:hlink>
          <a:srgbClr val="FFCC00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colormaster">
  <a:themeElements>
    <a:clrScheme name="3_colormaster 14">
      <a:dk1>
        <a:srgbClr val="000000"/>
      </a:dk1>
      <a:lt1>
        <a:srgbClr val="FF99CC"/>
      </a:lt1>
      <a:dk2>
        <a:srgbClr val="1C1C1C"/>
      </a:dk2>
      <a:lt2>
        <a:srgbClr val="4D4D4D"/>
      </a:lt2>
      <a:accent1>
        <a:srgbClr val="FF0000"/>
      </a:accent1>
      <a:accent2>
        <a:srgbClr val="FF99CC"/>
      </a:accent2>
      <a:accent3>
        <a:srgbClr val="FFCAE2"/>
      </a:accent3>
      <a:accent4>
        <a:srgbClr val="000000"/>
      </a:accent4>
      <a:accent5>
        <a:srgbClr val="FFAAAA"/>
      </a:accent5>
      <a:accent6>
        <a:srgbClr val="E78AB9"/>
      </a:accent6>
      <a:hlink>
        <a:srgbClr val="9933FF"/>
      </a:hlink>
      <a:folHlink>
        <a:srgbClr val="44C63A"/>
      </a:folHlink>
    </a:clrScheme>
    <a:fontScheme name="3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4_colormaster">
  <a:themeElements>
    <a:clrScheme name="4_colormaster 14">
      <a:dk1>
        <a:srgbClr val="000000"/>
      </a:dk1>
      <a:lt1>
        <a:srgbClr val="FF99CC"/>
      </a:lt1>
      <a:dk2>
        <a:srgbClr val="1C1C1C"/>
      </a:dk2>
      <a:lt2>
        <a:srgbClr val="4D4D4D"/>
      </a:lt2>
      <a:accent1>
        <a:srgbClr val="FF0000"/>
      </a:accent1>
      <a:accent2>
        <a:srgbClr val="FF99CC"/>
      </a:accent2>
      <a:accent3>
        <a:srgbClr val="FFCAE2"/>
      </a:accent3>
      <a:accent4>
        <a:srgbClr val="000000"/>
      </a:accent4>
      <a:accent5>
        <a:srgbClr val="FFAAAA"/>
      </a:accent5>
      <a:accent6>
        <a:srgbClr val="E78AB9"/>
      </a:accent6>
      <a:hlink>
        <a:srgbClr val="9933FF"/>
      </a:hlink>
      <a:folHlink>
        <a:srgbClr val="44C63A"/>
      </a:folHlink>
    </a:clrScheme>
    <a:fontScheme name="4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4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5_colormaster">
  <a:themeElements>
    <a:clrScheme name="5_colormaster 14">
      <a:dk1>
        <a:srgbClr val="000000"/>
      </a:dk1>
      <a:lt1>
        <a:srgbClr val="FF99CC"/>
      </a:lt1>
      <a:dk2>
        <a:srgbClr val="1C1C1C"/>
      </a:dk2>
      <a:lt2>
        <a:srgbClr val="4D4D4D"/>
      </a:lt2>
      <a:accent1>
        <a:srgbClr val="FF0000"/>
      </a:accent1>
      <a:accent2>
        <a:srgbClr val="FF99CC"/>
      </a:accent2>
      <a:accent3>
        <a:srgbClr val="FFCAE2"/>
      </a:accent3>
      <a:accent4>
        <a:srgbClr val="000000"/>
      </a:accent4>
      <a:accent5>
        <a:srgbClr val="FFAAAA"/>
      </a:accent5>
      <a:accent6>
        <a:srgbClr val="E78AB9"/>
      </a:accent6>
      <a:hlink>
        <a:srgbClr val="9933FF"/>
      </a:hlink>
      <a:folHlink>
        <a:srgbClr val="44C63A"/>
      </a:folHlink>
    </a:clrScheme>
    <a:fontScheme name="5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5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6_colormaster">
  <a:themeElements>
    <a:clrScheme name="6_colormaster 12">
      <a:dk1>
        <a:srgbClr val="000000"/>
      </a:dk1>
      <a:lt1>
        <a:srgbClr val="CC99FF"/>
      </a:lt1>
      <a:dk2>
        <a:srgbClr val="1C1C1C"/>
      </a:dk2>
      <a:lt2>
        <a:srgbClr val="4D4D4D"/>
      </a:lt2>
      <a:accent1>
        <a:srgbClr val="0066FF"/>
      </a:accent1>
      <a:accent2>
        <a:srgbClr val="CCCCFF"/>
      </a:accent2>
      <a:accent3>
        <a:srgbClr val="E2CAFF"/>
      </a:accent3>
      <a:accent4>
        <a:srgbClr val="000000"/>
      </a:accent4>
      <a:accent5>
        <a:srgbClr val="AAB8FF"/>
      </a:accent5>
      <a:accent6>
        <a:srgbClr val="B9B9E7"/>
      </a:accent6>
      <a:hlink>
        <a:srgbClr val="FF0066"/>
      </a:hlink>
      <a:folHlink>
        <a:srgbClr val="66CCFF"/>
      </a:folHlink>
    </a:clrScheme>
    <a:fontScheme name="6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6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7_colormaster">
  <a:themeElements>
    <a:clrScheme name="7_colormaster 12">
      <a:dk1>
        <a:srgbClr val="000000"/>
      </a:dk1>
      <a:lt1>
        <a:srgbClr val="CC99FF"/>
      </a:lt1>
      <a:dk2>
        <a:srgbClr val="1C1C1C"/>
      </a:dk2>
      <a:lt2>
        <a:srgbClr val="4D4D4D"/>
      </a:lt2>
      <a:accent1>
        <a:srgbClr val="0066FF"/>
      </a:accent1>
      <a:accent2>
        <a:srgbClr val="CCCCFF"/>
      </a:accent2>
      <a:accent3>
        <a:srgbClr val="E2CAFF"/>
      </a:accent3>
      <a:accent4>
        <a:srgbClr val="000000"/>
      </a:accent4>
      <a:accent5>
        <a:srgbClr val="AAB8FF"/>
      </a:accent5>
      <a:accent6>
        <a:srgbClr val="B9B9E7"/>
      </a:accent6>
      <a:hlink>
        <a:srgbClr val="FF0066"/>
      </a:hlink>
      <a:folHlink>
        <a:srgbClr val="66CCFF"/>
      </a:folHlink>
    </a:clrScheme>
    <a:fontScheme name="7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7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8_colormaster">
  <a:themeElements>
    <a:clrScheme name="8_colormaster 12">
      <a:dk1>
        <a:srgbClr val="000000"/>
      </a:dk1>
      <a:lt1>
        <a:srgbClr val="CC99FF"/>
      </a:lt1>
      <a:dk2>
        <a:srgbClr val="1C1C1C"/>
      </a:dk2>
      <a:lt2>
        <a:srgbClr val="4D4D4D"/>
      </a:lt2>
      <a:accent1>
        <a:srgbClr val="0066FF"/>
      </a:accent1>
      <a:accent2>
        <a:srgbClr val="CCCCFF"/>
      </a:accent2>
      <a:accent3>
        <a:srgbClr val="E2CAFF"/>
      </a:accent3>
      <a:accent4>
        <a:srgbClr val="000000"/>
      </a:accent4>
      <a:accent5>
        <a:srgbClr val="AAB8FF"/>
      </a:accent5>
      <a:accent6>
        <a:srgbClr val="B9B9E7"/>
      </a:accent6>
      <a:hlink>
        <a:srgbClr val="FF0066"/>
      </a:hlink>
      <a:folHlink>
        <a:srgbClr val="66CCFF"/>
      </a:folHlink>
    </a:clrScheme>
    <a:fontScheme name="8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8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056</Template>
  <TotalTime>66</TotalTime>
  <Words>554</Words>
  <Application>Microsoft Office PowerPoint</Application>
  <PresentationFormat>Экран (4:3)</PresentationFormat>
  <Paragraphs>46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37</vt:i4>
      </vt:variant>
      <vt:variant>
        <vt:lpstr>Заголовки слайдов</vt:lpstr>
      </vt:variant>
      <vt:variant>
        <vt:i4>17</vt:i4>
      </vt:variant>
    </vt:vector>
  </HeadingPairs>
  <TitlesOfParts>
    <vt:vector size="56" baseType="lpstr">
      <vt:lpstr>Arial</vt:lpstr>
      <vt:lpstr>Wingdings</vt:lpstr>
      <vt:lpstr>round rectangle bevel</vt:lpstr>
      <vt:lpstr>1_colormaster</vt:lpstr>
      <vt:lpstr>2_colormaster</vt:lpstr>
      <vt:lpstr>3_colormaster</vt:lpstr>
      <vt:lpstr>4_colormaster</vt:lpstr>
      <vt:lpstr>5_colormaster</vt:lpstr>
      <vt:lpstr>6_colormaster</vt:lpstr>
      <vt:lpstr>7_colormaster</vt:lpstr>
      <vt:lpstr>8_colormaster</vt:lpstr>
      <vt:lpstr>side reveal</vt:lpstr>
      <vt:lpstr>9_colormaster</vt:lpstr>
      <vt:lpstr>10_colormaster</vt:lpstr>
      <vt:lpstr>11_colormaster</vt:lpstr>
      <vt:lpstr>12_colormaster</vt:lpstr>
      <vt:lpstr>13_colormaster</vt:lpstr>
      <vt:lpstr>14_colormaster</vt:lpstr>
      <vt:lpstr>15_colormaster</vt:lpstr>
      <vt:lpstr>16_colormaster</vt:lpstr>
      <vt:lpstr>vees</vt:lpstr>
      <vt:lpstr>17_colormaster</vt:lpstr>
      <vt:lpstr>18_colormaster</vt:lpstr>
      <vt:lpstr>19_colormaster</vt:lpstr>
      <vt:lpstr>20_colormaster</vt:lpstr>
      <vt:lpstr>21_colormaster</vt:lpstr>
      <vt:lpstr>22_colormaster</vt:lpstr>
      <vt:lpstr>23_colormaster</vt:lpstr>
      <vt:lpstr>24_colormaster</vt:lpstr>
      <vt:lpstr>simple</vt:lpstr>
      <vt:lpstr>25_colormaster</vt:lpstr>
      <vt:lpstr>26_colormaster</vt:lpstr>
      <vt:lpstr>27_colormaster</vt:lpstr>
      <vt:lpstr>28_colormaster</vt:lpstr>
      <vt:lpstr>29_colormaster</vt:lpstr>
      <vt:lpstr>30_colormaster</vt:lpstr>
      <vt:lpstr>31_colormaster</vt:lpstr>
      <vt:lpstr>32_colormaster</vt:lpstr>
      <vt:lpstr>template</vt:lpstr>
      <vt:lpstr>ЦИТОМЕГАЛОВИРУС</vt:lpstr>
      <vt:lpstr>Цитомегаловирус человека (Cytomegalovirus hominis,  Вирус Герпеса Человека 5 типа).  Краткое название: ЦМВ, ВГЧ-5, CMV, HHV-5. Классификация: Семейство: Герпесвирусы Подсемейство: b - герпесвирусы (бета- герпесвирус). </vt:lpstr>
      <vt:lpstr>Презентация PowerPoint</vt:lpstr>
      <vt:lpstr>Группы риска </vt:lpstr>
      <vt:lpstr>Предотвращение болезни </vt:lpstr>
      <vt:lpstr>Пути передачи </vt:lpstr>
      <vt:lpstr>Презентация PowerPoint</vt:lpstr>
      <vt:lpstr>Течение болезни </vt:lpstr>
      <vt:lpstr>Презентация PowerPoint</vt:lpstr>
      <vt:lpstr>ЦМВ и БЕРЕМЕННОСТЬ </vt:lpstr>
      <vt:lpstr>Диагностика </vt:lpstr>
      <vt:lpstr>Лечение </vt:lpstr>
      <vt:lpstr>ПРИ БЕРЕМЕННОСТИ</vt:lpstr>
      <vt:lpstr>ПРИ ЗАБОЛЕВАНИИ НОВОРОЖДЕННОГО</vt:lpstr>
      <vt:lpstr>ПРИ ВИЧ ИНФЕКЦИИ и ИММУНОДЕФИЦИТАХ </vt:lpstr>
      <vt:lpstr>Презентация PowerPoint</vt:lpstr>
      <vt:lpstr>Берегите здоровье, свое и своих близких!</vt:lpstr>
    </vt:vector>
  </TitlesOfParts>
  <Company>дом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ЦИТОМЕГАЛОВИРУС</dc:title>
  <dc:creator>Ц</dc:creator>
  <cp:lastModifiedBy>Радуга</cp:lastModifiedBy>
  <cp:revision>4</cp:revision>
  <dcterms:created xsi:type="dcterms:W3CDTF">2008-11-27T07:04:24Z</dcterms:created>
  <dcterms:modified xsi:type="dcterms:W3CDTF">2018-02-22T06:46:38Z</dcterms:modified>
</cp:coreProperties>
</file>