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4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5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6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3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  <p:sldMasterId id="2147483662" r:id="rId14"/>
    <p:sldMasterId id="2147483663" r:id="rId15"/>
    <p:sldMasterId id="2147483664" r:id="rId16"/>
    <p:sldMasterId id="2147483665" r:id="rId17"/>
    <p:sldMasterId id="2147483666" r:id="rId18"/>
    <p:sldMasterId id="2147483667" r:id="rId19"/>
    <p:sldMasterId id="2147483668" r:id="rId20"/>
    <p:sldMasterId id="2147483669" r:id="rId21"/>
    <p:sldMasterId id="2147483670" r:id="rId22"/>
    <p:sldMasterId id="2147483671" r:id="rId23"/>
    <p:sldMasterId id="2147483672" r:id="rId24"/>
    <p:sldMasterId id="2147483673" r:id="rId25"/>
    <p:sldMasterId id="2147483674" r:id="rId26"/>
    <p:sldMasterId id="2147483675" r:id="rId27"/>
    <p:sldMasterId id="2147483676" r:id="rId28"/>
    <p:sldMasterId id="2147483677" r:id="rId29"/>
    <p:sldMasterId id="2147483678" r:id="rId30"/>
    <p:sldMasterId id="2147483679" r:id="rId31"/>
    <p:sldMasterId id="2147483680" r:id="rId32"/>
    <p:sldMasterId id="2147483681" r:id="rId33"/>
    <p:sldMasterId id="2147483682" r:id="rId34"/>
    <p:sldMasterId id="2147483683" r:id="rId35"/>
    <p:sldMasterId id="2147483684" r:id="rId36"/>
    <p:sldMasterId id="2147483687" r:id="rId37"/>
  </p:sldMasterIdLst>
  <p:sldIdLst>
    <p:sldId id="256" r:id="rId38"/>
    <p:sldId id="257" r:id="rId39"/>
    <p:sldId id="258" r:id="rId40"/>
    <p:sldId id="259" r:id="rId41"/>
    <p:sldId id="260" r:id="rId42"/>
    <p:sldId id="261" r:id="rId43"/>
    <p:sldId id="262" r:id="rId44"/>
    <p:sldId id="263" r:id="rId45"/>
    <p:sldId id="264" r:id="rId46"/>
    <p:sldId id="265" r:id="rId47"/>
    <p:sldId id="266" r:id="rId48"/>
    <p:sldId id="267" r:id="rId49"/>
    <p:sldId id="268" r:id="rId50"/>
    <p:sldId id="269" r:id="rId51"/>
    <p:sldId id="270" r:id="rId52"/>
    <p:sldId id="271" r:id="rId53"/>
    <p:sldId id="272" r:id="rId5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5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2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5.xml"/><Relationship Id="rId47" Type="http://schemas.openxmlformats.org/officeDocument/2006/relationships/slide" Target="slides/slide10.xml"/><Relationship Id="rId50" Type="http://schemas.openxmlformats.org/officeDocument/2006/relationships/slide" Target="slides/slide13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1.xml"/><Relationship Id="rId46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4.xml"/><Relationship Id="rId54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" Target="slides/slide3.xml"/><Relationship Id="rId45" Type="http://schemas.openxmlformats.org/officeDocument/2006/relationships/slide" Target="slides/slide8.xml"/><Relationship Id="rId53" Type="http://schemas.openxmlformats.org/officeDocument/2006/relationships/slide" Target="slides/slide16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2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7.xml"/><Relationship Id="rId52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6.xml"/><Relationship Id="rId48" Type="http://schemas.openxmlformats.org/officeDocument/2006/relationships/slide" Target="slides/slide11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4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audio" Target="../media/audio1.wav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audio" Target="../media/audio1.wav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audio" Target="../media/audio1.wav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audio" Target="../media/audio1.wav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audio" Target="../media/audio1.wav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audio" Target="../media/audio1.wav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audio" Target="../media/audio1.wav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audio" Target="../media/audio1.wav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audio" Target="../media/audio1.wav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audio" Target="../media/audio1.wav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audio" Target="../media/audio1.wav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audio" Target="../media/audio1.wav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audio" Target="../media/audio1.wav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audio" Target="../media/audio1.wav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audio" Target="../media/audio1.wav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audio" Target="../media/audio1.wav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audio" Target="../media/audio1.wav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audio" Target="../media/audio1.wav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audio" Target="../media/audio1.wav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audio" Target="../media/audio1.wav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8.xml"/><Relationship Id="rId1" Type="http://schemas.openxmlformats.org/officeDocument/2006/relationships/audio" Target="../media/audio1.wav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8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8.xml"/><Relationship Id="rId1" Type="http://schemas.openxmlformats.org/officeDocument/2006/relationships/audio" Target="../media/audio1.wav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8.xml"/><Relationship Id="rId1" Type="http://schemas.openxmlformats.org/officeDocument/2006/relationships/audio" Target="../media/audio1.wav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8.xml"/><Relationship Id="rId1" Type="http://schemas.openxmlformats.org/officeDocument/2006/relationships/audio" Target="../media/audio1.wav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8.xml"/><Relationship Id="rId1" Type="http://schemas.openxmlformats.org/officeDocument/2006/relationships/audio" Target="../media/audio1.wav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8.xml"/><Relationship Id="rId1" Type="http://schemas.openxmlformats.org/officeDocument/2006/relationships/audio" Target="../media/audio1.wav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8.xml"/><Relationship Id="rId1" Type="http://schemas.openxmlformats.org/officeDocument/2006/relationships/audio" Target="../media/audio1.wav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8.xml"/><Relationship Id="rId1" Type="http://schemas.openxmlformats.org/officeDocument/2006/relationships/audio" Target="../media/audio1.wav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8.xml"/><Relationship Id="rId1" Type="http://schemas.openxmlformats.org/officeDocument/2006/relationships/audio" Target="../media/audio1.wav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8.xml"/><Relationship Id="rId1" Type="http://schemas.openxmlformats.org/officeDocument/2006/relationships/audio" Target="../media/audio1.wav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9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9.xml"/><Relationship Id="rId1" Type="http://schemas.openxmlformats.org/officeDocument/2006/relationships/audio" Target="../media/audio1.wav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9.xml"/><Relationship Id="rId1" Type="http://schemas.openxmlformats.org/officeDocument/2006/relationships/audio" Target="../media/audio1.wav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9.xml"/><Relationship Id="rId1" Type="http://schemas.openxmlformats.org/officeDocument/2006/relationships/audio" Target="../media/audio1.wav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9.xml"/><Relationship Id="rId1" Type="http://schemas.openxmlformats.org/officeDocument/2006/relationships/audio" Target="../media/audio1.wav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9.xml"/><Relationship Id="rId1" Type="http://schemas.openxmlformats.org/officeDocument/2006/relationships/audio" Target="../media/audio1.wav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9.xml"/><Relationship Id="rId1" Type="http://schemas.openxmlformats.org/officeDocument/2006/relationships/audio" Target="../media/audio1.wav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9.xml"/><Relationship Id="rId1" Type="http://schemas.openxmlformats.org/officeDocument/2006/relationships/audio" Target="../media/audio1.wav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9.xml"/><Relationship Id="rId1" Type="http://schemas.openxmlformats.org/officeDocument/2006/relationships/audio" Target="../media/audio1.wav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9.xml"/><Relationship Id="rId1" Type="http://schemas.openxmlformats.org/officeDocument/2006/relationships/audio" Target="../media/audio1.wav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9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0.xml"/><Relationship Id="rId1" Type="http://schemas.openxmlformats.org/officeDocument/2006/relationships/audio" Target="../media/audio1.wav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0.xml"/><Relationship Id="rId1" Type="http://schemas.openxmlformats.org/officeDocument/2006/relationships/audio" Target="../media/audio1.wav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0.xml"/><Relationship Id="rId1" Type="http://schemas.openxmlformats.org/officeDocument/2006/relationships/audio" Target="../media/audio1.wav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0.xml"/><Relationship Id="rId1" Type="http://schemas.openxmlformats.org/officeDocument/2006/relationships/audio" Target="../media/audio1.wav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0.xml"/><Relationship Id="rId1" Type="http://schemas.openxmlformats.org/officeDocument/2006/relationships/audio" Target="../media/audio1.wav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0.xml"/><Relationship Id="rId1" Type="http://schemas.openxmlformats.org/officeDocument/2006/relationships/audio" Target="../media/audio1.wav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0.xml"/><Relationship Id="rId1" Type="http://schemas.openxmlformats.org/officeDocument/2006/relationships/audio" Target="../media/audio1.wav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0.xml"/><Relationship Id="rId1" Type="http://schemas.openxmlformats.org/officeDocument/2006/relationships/audio" Target="../media/audio1.wav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0.xml"/><Relationship Id="rId1" Type="http://schemas.openxmlformats.org/officeDocument/2006/relationships/audio" Target="../media/audio1.wav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0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0.xml"/><Relationship Id="rId1" Type="http://schemas.openxmlformats.org/officeDocument/2006/relationships/audio" Target="../media/audio1.wav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audio" Target="../media/audio1.wav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audio" Target="../media/audio1.wav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audio" Target="../media/audio1.wav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audio" Target="../media/audio1.wav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audio" Target="../media/audio1.wav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audio" Target="../media/audio1.wav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audio" Target="../media/audio1.wav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audio" Target="../media/audio1.wav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audio" Target="../media/audio1.wav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audio" Target="../media/audio1.wav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2.xml"/><Relationship Id="rId1" Type="http://schemas.openxmlformats.org/officeDocument/2006/relationships/audio" Target="../media/audio1.wav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2.xml"/><Relationship Id="rId1" Type="http://schemas.openxmlformats.org/officeDocument/2006/relationships/audio" Target="../media/audio1.wav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2.xml"/><Relationship Id="rId1" Type="http://schemas.openxmlformats.org/officeDocument/2006/relationships/audio" Target="../media/audio1.wav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2.xml"/><Relationship Id="rId1" Type="http://schemas.openxmlformats.org/officeDocument/2006/relationships/audio" Target="../media/audio1.wav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2.xml"/><Relationship Id="rId1" Type="http://schemas.openxmlformats.org/officeDocument/2006/relationships/audio" Target="../media/audio1.wav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2.xml"/><Relationship Id="rId1" Type="http://schemas.openxmlformats.org/officeDocument/2006/relationships/audio" Target="../media/audio1.wav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2.xml"/><Relationship Id="rId1" Type="http://schemas.openxmlformats.org/officeDocument/2006/relationships/audio" Target="../media/audio1.wav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2.xml"/><Relationship Id="rId1" Type="http://schemas.openxmlformats.org/officeDocument/2006/relationships/audio" Target="../media/audio1.wav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2.xml"/><Relationship Id="rId1" Type="http://schemas.openxmlformats.org/officeDocument/2006/relationships/audio" Target="../media/audio1.wav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2.xml"/><Relationship Id="rId1" Type="http://schemas.openxmlformats.org/officeDocument/2006/relationships/audio" Target="../media/audio1.wav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3.xml"/><Relationship Id="rId1" Type="http://schemas.openxmlformats.org/officeDocument/2006/relationships/audio" Target="../media/audio1.wav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3.xml"/><Relationship Id="rId1" Type="http://schemas.openxmlformats.org/officeDocument/2006/relationships/audio" Target="../media/audio1.wav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3.xml"/><Relationship Id="rId1" Type="http://schemas.openxmlformats.org/officeDocument/2006/relationships/audio" Target="../media/audio1.wav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3.xml"/><Relationship Id="rId1" Type="http://schemas.openxmlformats.org/officeDocument/2006/relationships/audio" Target="../media/audio1.wav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3.xml"/><Relationship Id="rId1" Type="http://schemas.openxmlformats.org/officeDocument/2006/relationships/audio" Target="../media/audio1.wav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3.xml"/><Relationship Id="rId1" Type="http://schemas.openxmlformats.org/officeDocument/2006/relationships/audio" Target="../media/audio1.wav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3.xml"/><Relationship Id="rId1" Type="http://schemas.openxmlformats.org/officeDocument/2006/relationships/audio" Target="../media/audio1.wav"/></Relationships>
</file>

<file path=ppt/slideLayouts/_rels/slideLayout2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3.xml"/><Relationship Id="rId1" Type="http://schemas.openxmlformats.org/officeDocument/2006/relationships/audio" Target="../media/audio1.wav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3.xml"/><Relationship Id="rId1" Type="http://schemas.openxmlformats.org/officeDocument/2006/relationships/audio" Target="../media/audio1.wav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3.xml"/><Relationship Id="rId1" Type="http://schemas.openxmlformats.org/officeDocument/2006/relationships/audio" Target="../media/audio1.wav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4.xml"/><Relationship Id="rId1" Type="http://schemas.openxmlformats.org/officeDocument/2006/relationships/audio" Target="../media/audio1.wav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4.xml"/><Relationship Id="rId1" Type="http://schemas.openxmlformats.org/officeDocument/2006/relationships/audio" Target="../media/audio1.wav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4.xml"/><Relationship Id="rId1" Type="http://schemas.openxmlformats.org/officeDocument/2006/relationships/audio" Target="../media/audio1.wav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4.xml"/><Relationship Id="rId1" Type="http://schemas.openxmlformats.org/officeDocument/2006/relationships/audio" Target="../media/audio1.wav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4.xml"/><Relationship Id="rId1" Type="http://schemas.openxmlformats.org/officeDocument/2006/relationships/audio" Target="../media/audio1.wav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4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4.xml"/><Relationship Id="rId1" Type="http://schemas.openxmlformats.org/officeDocument/2006/relationships/audio" Target="../media/audio1.wav"/></Relationships>
</file>

<file path=ppt/slideLayouts/_rels/slideLayout2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4.xml"/><Relationship Id="rId1" Type="http://schemas.openxmlformats.org/officeDocument/2006/relationships/audio" Target="../media/audio1.wav"/></Relationships>
</file>

<file path=ppt/slideLayouts/_rels/slideLayout2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4.xml"/><Relationship Id="rId1" Type="http://schemas.openxmlformats.org/officeDocument/2006/relationships/audio" Target="../media/audio1.wav"/></Relationships>
</file>

<file path=ppt/slideLayouts/_rels/slideLayout2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4.xml"/><Relationship Id="rId1" Type="http://schemas.openxmlformats.org/officeDocument/2006/relationships/audio" Target="../media/audio1.wav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4.xml"/><Relationship Id="rId1" Type="http://schemas.openxmlformats.org/officeDocument/2006/relationships/audio" Target="../media/audio1.wav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5.xml"/><Relationship Id="rId1" Type="http://schemas.openxmlformats.org/officeDocument/2006/relationships/audio" Target="../media/audio1.wav"/></Relationships>
</file>

<file path=ppt/slideLayouts/_rels/slideLayout2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5.xml"/><Relationship Id="rId1" Type="http://schemas.openxmlformats.org/officeDocument/2006/relationships/audio" Target="../media/audio1.wav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5.xml"/><Relationship Id="rId1" Type="http://schemas.openxmlformats.org/officeDocument/2006/relationships/audio" Target="../media/audio1.wav"/></Relationships>
</file>

<file path=ppt/slideLayouts/_rels/slideLayout2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5.xml"/><Relationship Id="rId1" Type="http://schemas.openxmlformats.org/officeDocument/2006/relationships/audio" Target="../media/audio1.wav"/></Relationships>
</file>

<file path=ppt/slideLayouts/_rels/slideLayout2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5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5.xml"/><Relationship Id="rId1" Type="http://schemas.openxmlformats.org/officeDocument/2006/relationships/audio" Target="../media/audio1.wav"/></Relationships>
</file>

<file path=ppt/slideLayouts/_rels/slideLayout2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5.xml"/><Relationship Id="rId1" Type="http://schemas.openxmlformats.org/officeDocument/2006/relationships/audio" Target="../media/audio1.wav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5.xml"/><Relationship Id="rId1" Type="http://schemas.openxmlformats.org/officeDocument/2006/relationships/audio" Target="../media/audio1.wav"/></Relationships>
</file>

<file path=ppt/slideLayouts/_rels/slideLayout2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5.xml"/><Relationship Id="rId1" Type="http://schemas.openxmlformats.org/officeDocument/2006/relationships/audio" Target="../media/audio1.wav"/></Relationships>
</file>

<file path=ppt/slideLayouts/_rels/slideLayout2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5.xml"/><Relationship Id="rId1" Type="http://schemas.openxmlformats.org/officeDocument/2006/relationships/audio" Target="../media/audio1.wav"/></Relationships>
</file>

<file path=ppt/slideLayouts/_rels/slideLayout2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5.xml"/><Relationship Id="rId1" Type="http://schemas.openxmlformats.org/officeDocument/2006/relationships/audio" Target="../media/audio1.wav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6.xml"/><Relationship Id="rId1" Type="http://schemas.openxmlformats.org/officeDocument/2006/relationships/audio" Target="../media/audio1.wav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6.xml"/><Relationship Id="rId1" Type="http://schemas.openxmlformats.org/officeDocument/2006/relationships/audio" Target="../media/audio1.wav"/></Relationships>
</file>

<file path=ppt/slideLayouts/_rels/slideLayout2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6.xml"/><Relationship Id="rId1" Type="http://schemas.openxmlformats.org/officeDocument/2006/relationships/audio" Target="../media/audio1.wav"/></Relationships>
</file>

<file path=ppt/slideLayouts/_rels/slideLayout2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6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6.xml"/><Relationship Id="rId1" Type="http://schemas.openxmlformats.org/officeDocument/2006/relationships/audio" Target="../media/audio1.wav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6.xml"/><Relationship Id="rId1" Type="http://schemas.openxmlformats.org/officeDocument/2006/relationships/audio" Target="../media/audio1.wav"/></Relationships>
</file>

<file path=ppt/slideLayouts/_rels/slideLayout2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6.xml"/><Relationship Id="rId1" Type="http://schemas.openxmlformats.org/officeDocument/2006/relationships/audio" Target="../media/audio1.wav"/></Relationships>
</file>

<file path=ppt/slideLayouts/_rels/slideLayout2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6.xml"/><Relationship Id="rId1" Type="http://schemas.openxmlformats.org/officeDocument/2006/relationships/audio" Target="../media/audio1.wav"/></Relationships>
</file>

<file path=ppt/slideLayouts/_rels/slideLayout2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6.xml"/><Relationship Id="rId1" Type="http://schemas.openxmlformats.org/officeDocument/2006/relationships/audio" Target="../media/audio1.wav"/></Relationships>
</file>

<file path=ppt/slideLayouts/_rels/slideLayout28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6.xml"/><Relationship Id="rId1" Type="http://schemas.openxmlformats.org/officeDocument/2006/relationships/audio" Target="../media/audio1.wav"/></Relationships>
</file>

<file path=ppt/slideLayouts/_rels/slideLayout2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6.xml"/><Relationship Id="rId1" Type="http://schemas.openxmlformats.org/officeDocument/2006/relationships/audio" Target="../media/audio1.wav"/></Relationships>
</file>

<file path=ppt/slideLayouts/_rels/slideLayout2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7.xml"/><Relationship Id="rId1" Type="http://schemas.openxmlformats.org/officeDocument/2006/relationships/audio" Target="../media/audio1.wav"/></Relationships>
</file>

<file path=ppt/slideLayouts/_rels/slideLayout2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7.xml"/><Relationship Id="rId1" Type="http://schemas.openxmlformats.org/officeDocument/2006/relationships/audio" Target="../media/audio1.wav"/></Relationships>
</file>

<file path=ppt/slideLayouts/_rels/slideLayout2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7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7.xml"/><Relationship Id="rId1" Type="http://schemas.openxmlformats.org/officeDocument/2006/relationships/audio" Target="../media/audio1.wav"/></Relationships>
</file>

<file path=ppt/slideLayouts/_rels/slideLayout2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7.xml"/><Relationship Id="rId1" Type="http://schemas.openxmlformats.org/officeDocument/2006/relationships/audio" Target="../media/audio1.wav"/></Relationships>
</file>

<file path=ppt/slideLayouts/_rels/slideLayout29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7.xml"/><Relationship Id="rId1" Type="http://schemas.openxmlformats.org/officeDocument/2006/relationships/audio" Target="../media/audio1.wav"/></Relationships>
</file>

<file path=ppt/slideLayouts/_rels/slideLayout29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7.xml"/><Relationship Id="rId1" Type="http://schemas.openxmlformats.org/officeDocument/2006/relationships/audio" Target="../media/audio1.wav"/></Relationships>
</file>

<file path=ppt/slideLayouts/_rels/slideLayout29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7.xml"/><Relationship Id="rId1" Type="http://schemas.openxmlformats.org/officeDocument/2006/relationships/audio" Target="../media/audio1.wav"/></Relationships>
</file>

<file path=ppt/slideLayouts/_rels/slideLayout29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7.xml"/><Relationship Id="rId1" Type="http://schemas.openxmlformats.org/officeDocument/2006/relationships/audio" Target="../media/audio1.wav"/></Relationships>
</file>

<file path=ppt/slideLayouts/_rels/slideLayout29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7.xml"/><Relationship Id="rId1" Type="http://schemas.openxmlformats.org/officeDocument/2006/relationships/audio" Target="../media/audio1.wav"/></Relationships>
</file>

<file path=ppt/slideLayouts/_rels/slideLayout29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7.xml"/><Relationship Id="rId1" Type="http://schemas.openxmlformats.org/officeDocument/2006/relationships/audio" Target="../media/audio1.wav"/></Relationships>
</file>

<file path=ppt/slideLayouts/_rels/slideLayout29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8.xml"/><Relationship Id="rId1" Type="http://schemas.openxmlformats.org/officeDocument/2006/relationships/audio" Target="../media/audio1.wav"/></Relationships>
</file>

<file path=ppt/slideLayouts/_rels/slideLayout29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8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8.xml"/><Relationship Id="rId1" Type="http://schemas.openxmlformats.org/officeDocument/2006/relationships/audio" Target="../media/audio1.wav"/></Relationships>
</file>

<file path=ppt/slideLayouts/_rels/slideLayout30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8.xml"/><Relationship Id="rId1" Type="http://schemas.openxmlformats.org/officeDocument/2006/relationships/audio" Target="../media/audio1.wav"/></Relationships>
</file>

<file path=ppt/slideLayouts/_rels/slideLayout30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8.xml"/><Relationship Id="rId1" Type="http://schemas.openxmlformats.org/officeDocument/2006/relationships/audio" Target="../media/audio1.wav"/></Relationships>
</file>

<file path=ppt/slideLayouts/_rels/slideLayout30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8.xml"/><Relationship Id="rId1" Type="http://schemas.openxmlformats.org/officeDocument/2006/relationships/audio" Target="../media/audio1.wav"/></Relationships>
</file>

<file path=ppt/slideLayouts/_rels/slideLayout30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8.xml"/><Relationship Id="rId1" Type="http://schemas.openxmlformats.org/officeDocument/2006/relationships/audio" Target="../media/audio1.wav"/></Relationships>
</file>

<file path=ppt/slideLayouts/_rels/slideLayout30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8.xml"/><Relationship Id="rId1" Type="http://schemas.openxmlformats.org/officeDocument/2006/relationships/audio" Target="../media/audio1.wav"/></Relationships>
</file>

<file path=ppt/slideLayouts/_rels/slideLayout30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8.xml"/><Relationship Id="rId1" Type="http://schemas.openxmlformats.org/officeDocument/2006/relationships/audio" Target="../media/audio1.wav"/></Relationships>
</file>

<file path=ppt/slideLayouts/_rels/slideLayout30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8.xml"/><Relationship Id="rId1" Type="http://schemas.openxmlformats.org/officeDocument/2006/relationships/audio" Target="../media/audio1.wav"/></Relationships>
</file>

<file path=ppt/slideLayouts/_rels/slideLayout30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8.xml"/><Relationship Id="rId1" Type="http://schemas.openxmlformats.org/officeDocument/2006/relationships/audio" Target="../media/audio1.wav"/></Relationships>
</file>

<file path=ppt/slideLayouts/_rels/slideLayout30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9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9.xml"/><Relationship Id="rId1" Type="http://schemas.openxmlformats.org/officeDocument/2006/relationships/audio" Target="../media/audio1.wav"/></Relationships>
</file>

<file path=ppt/slideLayouts/_rels/slideLayout3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9.xml"/><Relationship Id="rId1" Type="http://schemas.openxmlformats.org/officeDocument/2006/relationships/audio" Target="../media/audio1.wav"/></Relationships>
</file>

<file path=ppt/slideLayouts/_rels/slideLayout3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9.xml"/><Relationship Id="rId1" Type="http://schemas.openxmlformats.org/officeDocument/2006/relationships/audio" Target="../media/audio1.wav"/></Relationships>
</file>

<file path=ppt/slideLayouts/_rels/slideLayout3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9.xml"/><Relationship Id="rId1" Type="http://schemas.openxmlformats.org/officeDocument/2006/relationships/audio" Target="../media/audio1.wav"/></Relationships>
</file>

<file path=ppt/slideLayouts/_rels/slideLayout3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9.xml"/><Relationship Id="rId1" Type="http://schemas.openxmlformats.org/officeDocument/2006/relationships/audio" Target="../media/audio1.wav"/></Relationships>
</file>

<file path=ppt/slideLayouts/_rels/slideLayout3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9.xml"/><Relationship Id="rId1" Type="http://schemas.openxmlformats.org/officeDocument/2006/relationships/audio" Target="../media/audio1.wav"/></Relationships>
</file>

<file path=ppt/slideLayouts/_rels/slideLayout3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9.xml"/><Relationship Id="rId1" Type="http://schemas.openxmlformats.org/officeDocument/2006/relationships/audio" Target="../media/audio1.wav"/></Relationships>
</file>

<file path=ppt/slideLayouts/_rels/slideLayout3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9.xml"/><Relationship Id="rId1" Type="http://schemas.openxmlformats.org/officeDocument/2006/relationships/audio" Target="../media/audio1.wav"/></Relationships>
</file>

<file path=ppt/slideLayouts/_rels/slideLayout3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9.xml"/><Relationship Id="rId1" Type="http://schemas.openxmlformats.org/officeDocument/2006/relationships/audio" Target="../media/audio1.wav"/></Relationships>
</file>

<file path=ppt/slideLayouts/_rels/slideLayout3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9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0.xml"/><Relationship Id="rId1" Type="http://schemas.openxmlformats.org/officeDocument/2006/relationships/audio" Target="../media/audio1.wav"/></Relationships>
</file>

<file path=ppt/slideLayouts/_rels/slideLayout3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0.xml"/><Relationship Id="rId1" Type="http://schemas.openxmlformats.org/officeDocument/2006/relationships/audio" Target="../media/audio1.wav"/></Relationships>
</file>

<file path=ppt/slideLayouts/_rels/slideLayout3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0.xml"/><Relationship Id="rId1" Type="http://schemas.openxmlformats.org/officeDocument/2006/relationships/audio" Target="../media/audio1.wav"/></Relationships>
</file>

<file path=ppt/slideLayouts/_rels/slideLayout3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0.xml"/><Relationship Id="rId1" Type="http://schemas.openxmlformats.org/officeDocument/2006/relationships/audio" Target="../media/audio1.wav"/></Relationships>
</file>

<file path=ppt/slideLayouts/_rels/slideLayout3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0.xml"/><Relationship Id="rId1" Type="http://schemas.openxmlformats.org/officeDocument/2006/relationships/audio" Target="../media/audio1.wav"/></Relationships>
</file>

<file path=ppt/slideLayouts/_rels/slideLayout3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0.xml"/><Relationship Id="rId1" Type="http://schemas.openxmlformats.org/officeDocument/2006/relationships/audio" Target="../media/audio1.wav"/></Relationships>
</file>

<file path=ppt/slideLayouts/_rels/slideLayout3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0.xml"/><Relationship Id="rId1" Type="http://schemas.openxmlformats.org/officeDocument/2006/relationships/audio" Target="../media/audio1.wav"/></Relationships>
</file>

<file path=ppt/slideLayouts/_rels/slideLayout3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0.xml"/><Relationship Id="rId1" Type="http://schemas.openxmlformats.org/officeDocument/2006/relationships/audio" Target="../media/audio1.wav"/></Relationships>
</file>

<file path=ppt/slideLayouts/_rels/slideLayout3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0.xml"/><Relationship Id="rId1" Type="http://schemas.openxmlformats.org/officeDocument/2006/relationships/audio" Target="../media/audio1.wav"/></Relationships>
</file>

<file path=ppt/slideLayouts/_rels/slideLayout3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0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0.xml"/><Relationship Id="rId1" Type="http://schemas.openxmlformats.org/officeDocument/2006/relationships/audio" Target="../media/audio1.wav"/></Relationships>
</file>

<file path=ppt/slideLayouts/_rels/slideLayout3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1.xml"/><Relationship Id="rId1" Type="http://schemas.openxmlformats.org/officeDocument/2006/relationships/audio" Target="../media/audio1.wav"/></Relationships>
</file>

<file path=ppt/slideLayouts/_rels/slideLayout3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1.xml"/><Relationship Id="rId1" Type="http://schemas.openxmlformats.org/officeDocument/2006/relationships/audio" Target="../media/audio1.wav"/></Relationships>
</file>

<file path=ppt/slideLayouts/_rels/slideLayout3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1.xml"/><Relationship Id="rId1" Type="http://schemas.openxmlformats.org/officeDocument/2006/relationships/audio" Target="../media/audio1.wav"/></Relationships>
</file>

<file path=ppt/slideLayouts/_rels/slideLayout3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1.xml"/><Relationship Id="rId1" Type="http://schemas.openxmlformats.org/officeDocument/2006/relationships/audio" Target="../media/audio1.wav"/></Relationships>
</file>

<file path=ppt/slideLayouts/_rels/slideLayout3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1.xml"/><Relationship Id="rId1" Type="http://schemas.openxmlformats.org/officeDocument/2006/relationships/audio" Target="../media/audio1.wav"/></Relationships>
</file>

<file path=ppt/slideLayouts/_rels/slideLayout3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1.xml"/><Relationship Id="rId1" Type="http://schemas.openxmlformats.org/officeDocument/2006/relationships/audio" Target="../media/audio1.wav"/></Relationships>
</file>

<file path=ppt/slideLayouts/_rels/slideLayout3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1.xml"/><Relationship Id="rId1" Type="http://schemas.openxmlformats.org/officeDocument/2006/relationships/audio" Target="../media/audio1.wav"/></Relationships>
</file>

<file path=ppt/slideLayouts/_rels/slideLayout3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1.xml"/><Relationship Id="rId1" Type="http://schemas.openxmlformats.org/officeDocument/2006/relationships/audio" Target="../media/audio1.wav"/></Relationships>
</file>

<file path=ppt/slideLayouts/_rels/slideLayout3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1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1.xml"/><Relationship Id="rId1" Type="http://schemas.openxmlformats.org/officeDocument/2006/relationships/audio" Target="../media/audio1.wav"/></Relationships>
</file>

<file path=ppt/slideLayouts/_rels/slideLayout3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1.xml"/><Relationship Id="rId1" Type="http://schemas.openxmlformats.org/officeDocument/2006/relationships/audio" Target="../media/audio1.wav"/></Relationships>
</file>

<file path=ppt/slideLayouts/_rels/slideLayout3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2.xml"/><Relationship Id="rId1" Type="http://schemas.openxmlformats.org/officeDocument/2006/relationships/audio" Target="../media/audio1.wav"/></Relationships>
</file>

<file path=ppt/slideLayouts/_rels/slideLayout3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2.xml"/><Relationship Id="rId1" Type="http://schemas.openxmlformats.org/officeDocument/2006/relationships/audio" Target="../media/audio1.wav"/></Relationships>
</file>

<file path=ppt/slideLayouts/_rels/slideLayout3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2.xml"/><Relationship Id="rId1" Type="http://schemas.openxmlformats.org/officeDocument/2006/relationships/audio" Target="../media/audio1.wav"/></Relationships>
</file>

<file path=ppt/slideLayouts/_rels/slideLayout3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2.xml"/><Relationship Id="rId1" Type="http://schemas.openxmlformats.org/officeDocument/2006/relationships/audio" Target="../media/audio1.wav"/></Relationships>
</file>

<file path=ppt/slideLayouts/_rels/slideLayout3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2.xml"/><Relationship Id="rId1" Type="http://schemas.openxmlformats.org/officeDocument/2006/relationships/audio" Target="../media/audio1.wav"/></Relationships>
</file>

<file path=ppt/slideLayouts/_rels/slideLayout3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2.xml"/><Relationship Id="rId1" Type="http://schemas.openxmlformats.org/officeDocument/2006/relationships/audio" Target="../media/audio1.wav"/></Relationships>
</file>

<file path=ppt/slideLayouts/_rels/slideLayout3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2.xml"/><Relationship Id="rId1" Type="http://schemas.openxmlformats.org/officeDocument/2006/relationships/audio" Target="../media/audio1.wav"/></Relationships>
</file>

<file path=ppt/slideLayouts/_rels/slideLayout3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2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2.xml"/><Relationship Id="rId1" Type="http://schemas.openxmlformats.org/officeDocument/2006/relationships/audio" Target="../media/audio1.wav"/></Relationships>
</file>

<file path=ppt/slideLayouts/_rels/slideLayout3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2.xml"/><Relationship Id="rId1" Type="http://schemas.openxmlformats.org/officeDocument/2006/relationships/audio" Target="../media/audio1.wav"/></Relationships>
</file>

<file path=ppt/slideLayouts/_rels/slideLayout3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2.xml"/><Relationship Id="rId1" Type="http://schemas.openxmlformats.org/officeDocument/2006/relationships/audio" Target="../media/audio1.wav"/></Relationships>
</file>

<file path=ppt/slideLayouts/_rels/slideLayout3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3.xml"/><Relationship Id="rId1" Type="http://schemas.openxmlformats.org/officeDocument/2006/relationships/audio" Target="../media/audio1.wav"/></Relationships>
</file>

<file path=ppt/slideLayouts/_rels/slideLayout3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3.xml"/><Relationship Id="rId1" Type="http://schemas.openxmlformats.org/officeDocument/2006/relationships/audio" Target="../media/audio1.wav"/></Relationships>
</file>

<file path=ppt/slideLayouts/_rels/slideLayout3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3.xml"/><Relationship Id="rId1" Type="http://schemas.openxmlformats.org/officeDocument/2006/relationships/audio" Target="../media/audio1.wav"/></Relationships>
</file>

<file path=ppt/slideLayouts/_rels/slideLayout3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3.xml"/><Relationship Id="rId1" Type="http://schemas.openxmlformats.org/officeDocument/2006/relationships/audio" Target="../media/audio1.wav"/></Relationships>
</file>

<file path=ppt/slideLayouts/_rels/slideLayout3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3.xml"/><Relationship Id="rId1" Type="http://schemas.openxmlformats.org/officeDocument/2006/relationships/audio" Target="../media/audio1.wav"/></Relationships>
</file>

<file path=ppt/slideLayouts/_rels/slideLayout3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3.xml"/><Relationship Id="rId1" Type="http://schemas.openxmlformats.org/officeDocument/2006/relationships/audio" Target="../media/audio1.wav"/></Relationships>
</file>

<file path=ppt/slideLayouts/_rels/slideLayout3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3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3.xml"/><Relationship Id="rId1" Type="http://schemas.openxmlformats.org/officeDocument/2006/relationships/audio" Target="../media/audio1.wav"/></Relationships>
</file>

<file path=ppt/slideLayouts/_rels/slideLayout3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3.xml"/><Relationship Id="rId1" Type="http://schemas.openxmlformats.org/officeDocument/2006/relationships/audio" Target="../media/audio1.wav"/></Relationships>
</file>

<file path=ppt/slideLayouts/_rels/slideLayout3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3.xml"/><Relationship Id="rId1" Type="http://schemas.openxmlformats.org/officeDocument/2006/relationships/audio" Target="../media/audio1.wav"/></Relationships>
</file>

<file path=ppt/slideLayouts/_rels/slideLayout3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3.xml"/><Relationship Id="rId1" Type="http://schemas.openxmlformats.org/officeDocument/2006/relationships/audio" Target="../media/audio1.wav"/></Relationships>
</file>

<file path=ppt/slideLayouts/_rels/slideLayout3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4.xml"/><Relationship Id="rId1" Type="http://schemas.openxmlformats.org/officeDocument/2006/relationships/audio" Target="../media/audio1.wav"/></Relationships>
</file>

<file path=ppt/slideLayouts/_rels/slideLayout3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4.xml"/><Relationship Id="rId1" Type="http://schemas.openxmlformats.org/officeDocument/2006/relationships/audio" Target="../media/audio1.wav"/></Relationships>
</file>

<file path=ppt/slideLayouts/_rels/slideLayout3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4.xml"/><Relationship Id="rId1" Type="http://schemas.openxmlformats.org/officeDocument/2006/relationships/audio" Target="../media/audio1.wav"/></Relationships>
</file>

<file path=ppt/slideLayouts/_rels/slideLayout3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4.xml"/><Relationship Id="rId1" Type="http://schemas.openxmlformats.org/officeDocument/2006/relationships/audio" Target="../media/audio1.wav"/></Relationships>
</file>

<file path=ppt/slideLayouts/_rels/slideLayout3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4.xml"/><Relationship Id="rId1" Type="http://schemas.openxmlformats.org/officeDocument/2006/relationships/audio" Target="../media/audio1.wav"/></Relationships>
</file>

<file path=ppt/slideLayouts/_rels/slideLayout3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4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4.xml"/><Relationship Id="rId1" Type="http://schemas.openxmlformats.org/officeDocument/2006/relationships/audio" Target="../media/audio1.wav"/></Relationships>
</file>

<file path=ppt/slideLayouts/_rels/slideLayout3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4.xml"/><Relationship Id="rId1" Type="http://schemas.openxmlformats.org/officeDocument/2006/relationships/audio" Target="../media/audio1.wav"/></Relationships>
</file>

<file path=ppt/slideLayouts/_rels/slideLayout3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4.xml"/><Relationship Id="rId1" Type="http://schemas.openxmlformats.org/officeDocument/2006/relationships/audio" Target="../media/audio1.wav"/></Relationships>
</file>

<file path=ppt/slideLayouts/_rels/slideLayout3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4.xml"/><Relationship Id="rId1" Type="http://schemas.openxmlformats.org/officeDocument/2006/relationships/audio" Target="../media/audio1.wav"/></Relationships>
</file>

<file path=ppt/slideLayouts/_rels/slideLayout3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4.xml"/><Relationship Id="rId1" Type="http://schemas.openxmlformats.org/officeDocument/2006/relationships/audio" Target="../media/audio1.wav"/></Relationships>
</file>

<file path=ppt/slideLayouts/_rels/slideLayout3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5.xml"/><Relationship Id="rId1" Type="http://schemas.openxmlformats.org/officeDocument/2006/relationships/audio" Target="../media/audio1.wav"/></Relationships>
</file>

<file path=ppt/slideLayouts/_rels/slideLayout3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5.xml"/><Relationship Id="rId1" Type="http://schemas.openxmlformats.org/officeDocument/2006/relationships/audio" Target="../media/audio1.wav"/></Relationships>
</file>

<file path=ppt/slideLayouts/_rels/slideLayout3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5.xml"/><Relationship Id="rId1" Type="http://schemas.openxmlformats.org/officeDocument/2006/relationships/audio" Target="../media/audio1.wav"/></Relationships>
</file>

<file path=ppt/slideLayouts/_rels/slideLayout3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5.xml"/><Relationship Id="rId1" Type="http://schemas.openxmlformats.org/officeDocument/2006/relationships/audio" Target="../media/audio1.wav"/></Relationships>
</file>

<file path=ppt/slideLayouts/_rels/slideLayout3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5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5.xml"/><Relationship Id="rId1" Type="http://schemas.openxmlformats.org/officeDocument/2006/relationships/audio" Target="../media/audio1.wav"/></Relationships>
</file>

<file path=ppt/slideLayouts/_rels/slideLayout3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5.xml"/><Relationship Id="rId1" Type="http://schemas.openxmlformats.org/officeDocument/2006/relationships/audio" Target="../media/audio1.wav"/></Relationships>
</file>

<file path=ppt/slideLayouts/_rels/slideLayout3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5.xml"/><Relationship Id="rId1" Type="http://schemas.openxmlformats.org/officeDocument/2006/relationships/audio" Target="../media/audio1.wav"/></Relationships>
</file>

<file path=ppt/slideLayouts/_rels/slideLayout3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5.xml"/><Relationship Id="rId1" Type="http://schemas.openxmlformats.org/officeDocument/2006/relationships/audio" Target="../media/audio1.wav"/></Relationships>
</file>

<file path=ppt/slideLayouts/_rels/slideLayout3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5.xml"/><Relationship Id="rId1" Type="http://schemas.openxmlformats.org/officeDocument/2006/relationships/audio" Target="../media/audio1.wav"/></Relationships>
</file>

<file path=ppt/slideLayouts/_rels/slideLayout38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5.xml"/><Relationship Id="rId1" Type="http://schemas.openxmlformats.org/officeDocument/2006/relationships/audio" Target="../media/audio1.wav"/></Relationships>
</file>

<file path=ppt/slideLayouts/_rels/slideLayout3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6.xml"/><Relationship Id="rId1" Type="http://schemas.openxmlformats.org/officeDocument/2006/relationships/audio" Target="../media/audio1.wav"/></Relationships>
</file>

<file path=ppt/slideLayouts/_rels/slideLayout3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6.xml"/><Relationship Id="rId1" Type="http://schemas.openxmlformats.org/officeDocument/2006/relationships/audio" Target="../media/audio1.wav"/></Relationships>
</file>

<file path=ppt/slideLayouts/_rels/slideLayout3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6.xml"/><Relationship Id="rId1" Type="http://schemas.openxmlformats.org/officeDocument/2006/relationships/audio" Target="../media/audio1.wav"/></Relationships>
</file>

<file path=ppt/slideLayouts/_rels/slideLayout3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6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6.xml"/><Relationship Id="rId1" Type="http://schemas.openxmlformats.org/officeDocument/2006/relationships/audio" Target="../media/audio1.wav"/></Relationships>
</file>

<file path=ppt/slideLayouts/_rels/slideLayout3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6.xml"/><Relationship Id="rId1" Type="http://schemas.openxmlformats.org/officeDocument/2006/relationships/audio" Target="../media/audio1.wav"/></Relationships>
</file>

<file path=ppt/slideLayouts/_rels/slideLayout39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6.xml"/><Relationship Id="rId1" Type="http://schemas.openxmlformats.org/officeDocument/2006/relationships/audio" Target="../media/audio1.wav"/></Relationships>
</file>

<file path=ppt/slideLayouts/_rels/slideLayout39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6.xml"/><Relationship Id="rId1" Type="http://schemas.openxmlformats.org/officeDocument/2006/relationships/audio" Target="../media/audio1.wav"/></Relationships>
</file>

<file path=ppt/slideLayouts/_rels/slideLayout39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6.xml"/><Relationship Id="rId1" Type="http://schemas.openxmlformats.org/officeDocument/2006/relationships/audio" Target="../media/audio1.wav"/></Relationships>
</file>

<file path=ppt/slideLayouts/_rels/slideLayout39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6.xml"/><Relationship Id="rId1" Type="http://schemas.openxmlformats.org/officeDocument/2006/relationships/audio" Target="../media/audio1.wav"/></Relationships>
</file>

<file path=ppt/slideLayouts/_rels/slideLayout39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6.xml"/><Relationship Id="rId1" Type="http://schemas.openxmlformats.org/officeDocument/2006/relationships/audio" Target="../media/audio1.wav"/></Relationships>
</file>

<file path=ppt/slideLayouts/_rels/slideLayout3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Master" Target="../slideMasters/slideMaster37.xml"/><Relationship Id="rId1" Type="http://schemas.openxmlformats.org/officeDocument/2006/relationships/audio" Target="../media/audio1.wav"/></Relationships>
</file>

<file path=ppt/slideLayouts/_rels/slideLayout39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7.xml"/><Relationship Id="rId1" Type="http://schemas.openxmlformats.org/officeDocument/2006/relationships/audio" Target="../media/audio1.wav"/></Relationships>
</file>

<file path=ppt/slideLayouts/_rels/slideLayout39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7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7.xml"/><Relationship Id="rId1" Type="http://schemas.openxmlformats.org/officeDocument/2006/relationships/audio" Target="../media/audio1.wav"/></Relationships>
</file>

<file path=ppt/slideLayouts/_rels/slideLayout40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7.xml"/><Relationship Id="rId1" Type="http://schemas.openxmlformats.org/officeDocument/2006/relationships/audio" Target="../media/audio1.wav"/></Relationships>
</file>

<file path=ppt/slideLayouts/_rels/slideLayout40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7.xml"/><Relationship Id="rId1" Type="http://schemas.openxmlformats.org/officeDocument/2006/relationships/audio" Target="../media/audio1.wav"/></Relationships>
</file>

<file path=ppt/slideLayouts/_rels/slideLayout40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7.xml"/><Relationship Id="rId1" Type="http://schemas.openxmlformats.org/officeDocument/2006/relationships/audio" Target="../media/audio1.wav"/></Relationships>
</file>

<file path=ppt/slideLayouts/_rels/slideLayout40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7.xml"/><Relationship Id="rId1" Type="http://schemas.openxmlformats.org/officeDocument/2006/relationships/audio" Target="../media/audio1.wav"/></Relationships>
</file>

<file path=ppt/slideLayouts/_rels/slideLayout40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7.xml"/><Relationship Id="rId1" Type="http://schemas.openxmlformats.org/officeDocument/2006/relationships/audio" Target="../media/audio1.wav"/></Relationships>
</file>

<file path=ppt/slideLayouts/_rels/slideLayout40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7.xml"/><Relationship Id="rId1" Type="http://schemas.openxmlformats.org/officeDocument/2006/relationships/audio" Target="../media/audio1.wav"/></Relationships>
</file>

<file path=ppt/slideLayouts/_rels/slideLayout40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7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73DEE8-B2EB-4992-95FE-769E232E95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27229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1227B-3EFA-4085-9D29-2F52BAD39B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31553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0BE7F-1867-40C8-B9B9-C2DD80D01B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93729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82973-F5D7-438B-8655-C604C02899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44580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30E9F-4C89-4752-911C-DC28A4DDDC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80362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D1508-A235-4B97-A32D-59F6A4F655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83031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324D69-5CCF-451C-852F-AFB12912E6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51047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17BD6-A9BD-4DC7-8E04-D1C74BB954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29260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32378-6005-4A16-862C-3B45F7C8DB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56636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FE641-849D-489A-9FB7-53B16DC98D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97219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E5D2D-9C3F-48E4-8A70-C3721055C8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29414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159EB-2B3B-4CD6-A101-343B61F7A3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75599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8EEE7-5FC6-48E1-824E-ED58F0D1A1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72019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735CE-06A7-4D3C-BAD2-4DEB2A91A4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28009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02D00-D7E5-498A-AD6D-0785B6DEB5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44707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1EB3C-3B82-43B3-A028-C8873FDA3B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62404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8DDCD-150B-43B3-8133-7D1CB8930C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17613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B76760-45A5-48E7-802E-7BD2BB928B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42535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F6F17-8ADE-437A-B9C4-20CF12227D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06133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78B04-67D3-45C9-BE05-EE0E799100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53931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68F37-BBB7-406D-8CA6-BB33CE70D6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947095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5F3BE-4771-468C-BA00-27271D2DE9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71772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A8D05-01E5-4882-BFA3-1532913080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90710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ACD35D-280E-40FB-84A6-51AD1372E3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58290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12238-FD4F-4FAC-9420-281ED3DE24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54144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01569-5C9E-42F9-8722-6C102E6207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77253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CFC61-FEE0-4ABC-886F-8E0868CD41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24913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E1CDD-EDF5-436A-9EE8-CB52268B00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80121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4BFB4-B2AD-40A9-9089-B3254532F0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24270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F9728-3F9D-4916-8F53-083A68AB96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04646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CD0E7-1408-4D85-ACE9-E41A7FDE15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45302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2D1D5-DEED-45E7-B204-F8991E81FB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43774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937FD-09B9-401D-B468-9EB23EBBA8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39390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454AA-D21D-4877-ACF4-C1E9FAF704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12191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1E3ED-C0F9-4B4B-9EF1-90103375F4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39218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5EA37-029F-48AB-8C6B-9271BA5DD8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10893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92336-C418-49DE-BF3A-359327EC29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09361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133600"/>
            <a:ext cx="2057400" cy="3992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133600"/>
            <a:ext cx="6019800" cy="3992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4DCB6-3219-4104-80DC-810B51B755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88919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AE37D-88A1-486B-8D36-ECDC84EBB6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082779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E2A0B-04D8-4096-9678-374CC81D8A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76919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41228-4826-4BBF-963A-A906FE4B0A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47292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37F3F-9F15-4477-BE7E-9C5B71B3F8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9354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4230D-B945-4419-8F42-2A03F08121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09694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1E515-939D-4D17-BC39-FB2AB2AF15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16686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15CD3-421C-41FF-B6AE-E89FB89334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77788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9EE3B-1A26-4EEA-B8F4-F4D4FEF6AB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54364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91532-A1BB-4D40-BDF9-518CFE4E03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51842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D678C-C0C9-4079-A678-8510111DE5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49776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CD044-1EE5-446B-94D4-D56155C98A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29196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706DB-9BC6-40B5-81A3-47D52B8D54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10373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D2942-ED6B-4ADC-9012-C043BCF0E0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39198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B5238-F07D-4A7C-8115-70884593F9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50041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6B71B-BCE4-4216-B4D7-76EED97E4F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61877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87EA8-E655-4479-86A0-0A0947AD9B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36763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6B00-3F60-4094-B95D-1FC2A8E6E9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76506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59BB8-9CD3-466C-BD8B-E9F26CE9C8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51076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C3013-CF12-422C-944B-D43006A711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81146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A50A6-0726-4D1A-A59B-811604B5CC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32468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753C7-DA68-40EF-9366-48E0885FB2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59020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FB84F4-6655-4ABF-8C5D-D5AEDB3996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70850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83EAA-3AB1-4989-B334-4F45CD4E41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26642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FB684-D89A-4C80-9A46-526C5B9A2C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37846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EBB89-4284-4C84-BC1E-F3D39ADAA9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92673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C2F19-A2D7-415B-9A47-3887E0863F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26141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63DD6-A157-460A-A1B1-61384F68FE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43996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27B28-4404-4A65-8EBA-D700823D89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99307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9B0CD-9282-410F-AB08-D69C91C97F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77630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D6897-EBD6-4F8F-B6B6-B286403F71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8197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DD92E-B7CA-44AC-8005-AFFC05D415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54884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9DE5E-5EE6-4D2D-84C3-55F611F68E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215491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2C88C-9C4A-45D4-978C-33C109C8AA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81717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9B3FF-0633-474F-957F-6AD15ECADD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56753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3B8BE-58F9-46D2-9E33-AAF4410CFB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08306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133600"/>
            <a:ext cx="2057400" cy="3992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133600"/>
            <a:ext cx="6019800" cy="3992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A8CBD-BF0B-4BE2-B94F-C08BBFABA5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768902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AC20C8-A593-4853-91A9-E8175698D5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87697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74CFE-4904-4131-A7D0-7632F67797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07556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8C2518-0DBB-474C-8F8B-625007DC74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70407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15903B-A460-4154-99CF-16EDBEAAD1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45028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9F37E-EA77-4AE2-926C-98C821F020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58351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71666A-0148-486C-932F-2C4AE867F4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7181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7B5AE-D786-4D21-8432-958A6B309E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68734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48CC0-E254-42C3-A01C-75E0A7198C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21920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8CF74-C865-4DE8-ABA3-23DD86750E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52206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E4588-9E67-4C42-944C-6520F52746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44126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28AA4-36AF-421C-A427-20AFD9D574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99786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956E6-A847-4BE6-A939-F2F88BE061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9189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A6E1C-79DD-43D8-8296-3A64F221F5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50045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5919D-74E0-4CDD-8350-86CE8BA572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66043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54D62-A402-42AD-A8E6-449BC1DED2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38744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5B9EC-A474-4218-8625-ED7B48B5E9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09494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C7D30-83F0-4632-9CE3-18474E8758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73647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C9491-C020-46B3-83B2-C07AB68D99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28984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232CD-182B-436C-8F01-6D4C23B303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78403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23955-29F0-4762-A002-7B2AA499B3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84949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FD2B2-A7A2-43A8-BD79-AA441BAB1F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2815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33032-42AD-45FF-AE43-5EF5F85477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05821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B3C97-6A54-495F-8AAA-262189C318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62465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AB033-0FEC-42D0-885E-BA183B752C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69564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BEAEC-D9AF-47B7-BBBF-7826EC7D9E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779731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27932-80F8-4B35-8C33-307AC605CC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13182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172DC-621E-41F7-BEFE-D0A8055BC8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27429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EBAEEB-2ADB-4A67-99C6-CE497F708B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56167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6F5E7-F6DD-4E09-8F0D-3C73C98C1A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43595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8F461D-2F94-4156-939E-C3E51B3BAE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84838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41A6F-C671-43CF-87DD-802CF6AD7F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93962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45138-F384-4249-BA7A-0CD24445E7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55698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23D6A-2301-412F-AB13-DE189A5F20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03332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B755A-6A3A-4F97-A5E1-B3FA70896F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06326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A8B1A-D42C-45B7-A9DC-07763366C2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94279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133600"/>
            <a:ext cx="2057400" cy="3992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133600"/>
            <a:ext cx="6019800" cy="3992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D4397-AE89-4675-A285-CBDA0DD07F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90354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3177E-15F0-49F9-B3EF-DD92228D68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38315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D5949-703C-435F-B820-2862623F8E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63976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F3B61-7DBD-4EE2-8F47-3ED575BED8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17583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97ECA-4D54-44D3-BF82-D92A716DA1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80235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ECFE4-FC5B-4B7E-8020-4738F3555C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81693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6534C-0F43-4836-AE7D-D4477A172E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37899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9D547-4DE4-4BA4-B5AB-42B774A8A2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09116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49141-C924-4EA5-BF1E-3283F7B1C7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29645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E6157-A9DE-474F-B359-E9ABB3BCF3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93611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C40AA2-50FE-4665-ABE1-1523795AE9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44159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F9CE8-CA07-4808-8E46-F5EA3F6A24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39323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EC843-3540-4516-B6E7-5BED2CBC82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33009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C2684-1F5E-4AE0-9E6D-EF5203C556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76208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839D4-EE5A-45CA-BEE6-B807FF22F5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12371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14787E-1F9A-468B-A395-B4F38AD2D9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18613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A0F36-0E14-4242-AD71-4035520766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18817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38770-C93A-450A-81DE-4C4F7068A5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11056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31FBC-8D3A-4479-983A-D3FD6CAC8D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29139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59B3D-32E5-44E4-9876-239D480E19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50140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CF1CD-F3DE-421E-8AC4-00D0C2219C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21860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28335-3034-4E40-B8AE-D5E51894D3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63853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69256C-D604-4951-8FC1-E45265B351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20915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9D2B0-9854-4F8C-A053-EC9974D903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47498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3E6312-56F6-43E9-AECF-6D6BE1A384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45899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029C1-F0F2-45F2-861B-B1E6E3629F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63135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6DFCD-51BA-4491-A373-33D69E0E6A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62269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D6049-66A4-4C9E-BD77-DE6B9F482E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970687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12AE2E-6E47-4ECD-A899-A0B200E0F8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210519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DB8C9-00FB-4F03-BE0E-E4E0242D77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64864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204D3-5DEA-4B00-8DCD-1ECF99EE46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7008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15EC4-128D-457D-A6B3-43F123E16C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49837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E528E-7B46-46F6-9833-3EB4A5E498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89214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D5F94-FE88-4875-B983-2316AA80F3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8285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70ECA-C78E-4C83-9DBA-DC592A8588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27330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4C8D5-B35E-4023-A599-F7CEDE0B1F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63239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A5302-A09D-428E-BAEF-CAC827FDAC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28855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A7D06-D500-42FD-A487-95377A6227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77266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D66A-835E-4C27-93CF-1DC227D0E9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80942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63523-85ED-4F1F-9111-0C885548AD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89325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EB65B3-83C9-47BA-B4BE-CB8190246B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96464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9EEABD-3C3F-46E2-82BE-0F8E54DA56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31477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EFC381-1754-4EEB-A43B-81A7350375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58645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3BDEA-647E-4E2B-9091-AB42061982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7945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EBA68-F991-4A4B-80AF-8F5D9DCC5A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74308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CAAB8-92CF-4838-9799-4DBF1AEF56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66153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A6B0E-EAFC-4801-8C7D-D04EE43D7B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49399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DFF37-2A42-4076-A4EE-ED57B01196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85792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FF238-1261-4639-B000-A24FEFBCE3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98041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7A899-C05E-423D-BCA7-7E86DFDAE7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39821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FB972-2611-4B43-A992-C4489AEE5D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38290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69A13-72AF-46B3-B9E8-CB3ED6AB1A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58396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2A562-3AE5-4832-B50B-A2092B3848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26402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7DBD7-329E-4053-B195-29832916B6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48503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6C433-071A-4D97-8341-91F1815FB3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07764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67A56-ED84-48B7-A989-4AA7E58B02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6883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D9032-376B-469D-BD8A-53F643D0AD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00858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C2C5C-5184-4BFA-8EF3-E221F805A1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20381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C17A8-8AAD-4EA8-A748-8F57D1C3D6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80111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16C7D-555C-46A9-9DA2-3BD9B35E14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62338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9AEDE-FE59-47C0-8364-37C34F09CB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161084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4B3B0-4E57-4796-AF4D-A424478F83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48935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C3DC2-A062-490D-9804-5A42286475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85180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2C5E9-F14C-4F52-BAD2-0DC37EC569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20311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F0425-6BA4-43D8-88DB-2048797574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73258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02A02-8F52-4A0D-AFD3-F620064D42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82316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751D46-B730-43EF-AC09-1E347AF01A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30421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2C1EF-A1DA-42EE-97C5-39536ACC47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27098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1F143-F118-4ADD-B2A1-BF8129464D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11710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30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224044-7830-40D4-84E5-3EC49CBBE6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34468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9279E-6CB2-4B8F-956A-669C758406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00393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A64CC-C9EC-4502-B48C-5ACA2BD60A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57337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C116B-5329-4D4A-8284-493C66EFBE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33752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13969-42A9-4837-A857-3438FF5386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856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5B064-CA70-43BC-B66E-93F1D15A0C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80407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D312E-9EB0-43C8-A407-D61A294C9A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3236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F5BE2-845E-4EA6-9F3D-07411D1B55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3689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21A91-9D71-4268-AB22-23C16AA67D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76163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001FE-2081-4C54-B7E9-2D561EE089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33395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3BF71-9C8E-46CE-B510-05AFAD0E97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16662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219F2-E6C0-4702-A729-5C0543900A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924288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B85EE-9AE8-46FE-A50D-A4F18B7476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30125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D9F18-9F08-4A3B-AEE2-AE24F4FB14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7325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5B03F-F68C-4FC5-B2CF-34C076A58A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634661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5E992A-5E2A-4844-8124-007DFE3BC0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3635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1EAAA-9631-4181-B4DF-137DA24876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13073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EA39C-A00C-49F6-8F8F-BD5541166B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22036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FA60E-F6F7-4989-A8F8-97C1683A21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53759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8F158-E5EB-421B-AAFF-F520BA3C86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51887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8E373-B1CE-4E61-98E1-DEC85C5644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61673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D61A4-EE7E-4155-946D-48710BE1F9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40352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3FF79-FDB3-45FB-89AC-49BBB46F21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485674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1F79B-2DE6-4D77-A1F9-8A21198C7E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52090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D9583-A455-42C0-B355-F6F9AB27F0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21996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D9BCA-29A1-4F46-ABB7-E103B96779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0249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89049-41F6-48FF-A4C8-F883EE67EB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26454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01530-418F-4A68-8A5D-8373BDC3FF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80229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4111B-F58C-4855-B410-3BBD599222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19672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BB8B7-2863-4817-8C4D-D3D24433DE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56171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F995AC-B0BE-4D34-80F2-5F1C6EBE72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81483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77611-E9DD-4EB0-B68C-6AC8A62781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1397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85874-30C7-4134-9A15-20515F42F9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46835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79F28-95F4-47DA-B0CF-31463F99EB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47535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D694A-FE4B-4205-9197-5C43088472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95626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F6F12-AFB4-4855-BFE9-9B850DFC10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84011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5825B-2879-4379-B28C-402F0384FE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80262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A3189-BEAA-47DF-91CD-109B234DB5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94630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187874-85D8-4F5F-959C-87592B1A8E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59895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61DF9-3AA8-41AE-8754-0BE83868E8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84031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D1224-224D-4ECF-8CAD-DDE9BED061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71141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5012B-59D8-4850-8846-E9E7EC1353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50711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23E07-D348-4365-A508-99C2E6FAA2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39548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7B183-39F1-4967-90C9-61AD21FC1B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27961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75096-8A0B-48B5-B66B-245C81B037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12236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8050D-AD6C-4856-AF09-A8D2F3DA91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878457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B6E8BE-83D7-4E7F-9418-B9DA7281D7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17509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CCFCE-BF4B-4F12-B755-67D78C071B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0118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9D134-7B30-407A-8954-0116FBD0AD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065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BA8D9-2ADB-4067-AA7F-7A4147F91C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551192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F0D17-7174-4729-AB51-3DD817F246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38013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44882-C8A4-4F79-A41C-BBB7C74515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36238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35637-E0ED-4B1A-B08A-7364817756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3266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CD4BA-7C9E-447D-B7E9-90B7262AA9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4842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645CD-1037-46DC-B2F4-C791334B12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55623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8C6A4-6A06-4009-97B3-6202B8E9F6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41465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B329-0586-4D4E-AB6F-CBDD9F229B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15960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4C8DA-AA8E-4CE0-B1AA-5EA2933354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63389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C9053-92E1-49CF-9591-9A5D9EFC87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40202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ED415-3BDA-4C20-BD4F-D7BDF8BA90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67389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283D9-F6D9-4205-9AEB-FD88FD3278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89430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4AFC43-2F5C-4121-914D-3497E16D5B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5509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C6394-504D-475F-91DE-798D53354A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77543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1B471-4672-4CC3-9283-2077B3C7E3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27250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BDABA-E07D-4B7A-A024-D2A9D1EA02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95643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021BA-893A-4969-AED7-85B792C0B5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73782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0B4AB-46E8-448A-8D82-3D397B894E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84891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35F9E-FD95-43C7-B252-B111E124FC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60015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3A524-DD51-4BAD-A2A4-53890059B3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51010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D288D-BB2F-42A2-8610-9092E745F6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03667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F663E-ACD4-4157-A0C5-A5E3A290A3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37160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79A2A2-970C-4129-9E38-D38AA3EBAE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58769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391DD-C2F1-4538-AD44-8A3F0BF459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71378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66FE4-5ED7-4131-95A7-6CE6A15D13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9514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0896A-46A2-4AD4-AA36-374FFF8AFF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27226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4C7C6-29FF-4F22-ADD3-D0D2AF6AEA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7825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5215D9-DF12-4228-BE1E-558F2C2373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1237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25E3F-3DD6-40D3-A707-034E9B844A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19293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76400"/>
            <a:ext cx="2057400" cy="4449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019800" cy="4449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5466B-CDB7-44C0-ADAF-EF3942930F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348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2A790-A944-404C-ABA1-DB39367242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4513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88FF3-38AA-4B3E-B4C5-D99862A491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11710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66958-066C-4B4F-805B-8205735128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90123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02839-1F38-4A45-AA50-E66C882476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57512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0DFDF-45DE-4792-9631-80CB0C39DC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75384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5F9DD-A0D7-4483-A754-5FFC45918D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41420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EB930-EABE-4F3E-9E1D-F47EDB430E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11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FEACC-CFEC-45EA-BC63-45D675EFF2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30639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4ABE3-EE85-43EB-AD71-5D5A3D2F73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33628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FF296-58D0-471A-B226-11C9CB65FB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00568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DB6C5-8D75-4056-BD6A-DE08969533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05872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9B687-975F-42D8-AB42-FFDBDF7809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57419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8826E-D8A6-4407-AE22-A6D03493D0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8872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453B2-312F-4693-88AD-31ECB1C034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82171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FDD75-7E2D-4C51-9813-762BEC81E4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80317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65FC2-17FD-4E1A-9FBC-4BA23BA870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20133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09E2F-39E1-4C2C-A240-67860ABF3D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71945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23ACD-FE19-4BD0-83F4-55388B4E72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99006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2E49A-70FE-4FBB-8EC4-63FC591947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00959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D8BC6-CF7F-41E4-B0A7-9E7397FE3D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08988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3B94F-1B90-470D-AC64-10FBD7BAED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56039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0970D-F781-445B-9C2D-50E9797832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8915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B59DA-67FA-4047-9219-4FCD401A7E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38164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AE968-9177-4920-8A9D-F660DFFE9B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36296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4813F-EF62-46AE-8372-C3C237A3B1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59949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9C1DA-DF86-4DDE-9E21-A2894E28A4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29078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3DC7C-616D-4C99-BD4B-969067504F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61693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0AB12-6547-4E93-ACF8-93130055CA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45955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5A09F-A9CD-458D-8D2E-3B71839CCA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53897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C2484-3984-4D3B-8045-E2F0848A4B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31523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C9268-492A-453A-A1F6-9EA8012C10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338471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E189B-CE09-4B85-BBB6-7C37B15CFD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91962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FEE58-4FD9-4555-BABD-77C9326DB8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36248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413F5-E4B1-47F2-AD53-57D40B8849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21359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EB1D3D-AFBB-4B20-84AB-8A3F6506AE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59337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0F5E6-7D9B-4029-8629-227149B7AA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686010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91084-B801-4020-8704-D4E7B0AAD6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88827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BC2B8-B80F-4D01-9875-5B9DDC6021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06234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BCD24-2D2B-40F3-90F8-80EF151D7A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92285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B474A-90B8-47D2-B0FD-CB47A3C6F5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46759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23E8F7-CDB0-4DD1-AE33-627DDD594E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9782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D1938-9CD5-4F00-80EF-9C5631F344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62199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24DA8-DC50-4247-8AF9-F53ACF1B01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66888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C7EA1-DDB1-43C7-9612-F2EF3484DA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52489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DE1E62-0F36-47D2-8BA6-FF8796A2D2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63464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74B17-89E2-42F8-8233-05D2FEDFB7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04557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58813-9BBC-4EFD-A138-AE142E7A71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54191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B5A76-E194-49B6-BF5B-08813344FC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15565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8B22E-4F98-4D20-9102-3C11313452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40352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85F95-B3FB-4DCC-BC06-A9D8D8373F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66146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98A0C-1EBB-4E34-9FD2-F3303C99A1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52507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77700-9708-4628-97E0-D706C163DD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6562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56438-3659-47E3-8710-E15BAABFF3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2389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3EAE3-FD57-4432-A235-1ABB689C71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97599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E464C-19C4-42BE-8F96-49B9C08AFC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35583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7CDC0-6F5C-42D6-BC40-1292BE9A06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11912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A5001-90F3-4662-A376-A9460C5BE2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69049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D31DD-0C64-4673-8DCA-1CAE2FDBC0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35854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70BC67-FBDD-4080-BA47-494F57976E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31212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EA584-5A19-46BB-944D-05DDD49003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67912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DF31C-D2AD-4FCC-B21E-D9151FA382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05759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9554E-E384-43CA-84D2-46E4137689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54962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B4D54-B2BE-4EAA-949B-94067AE471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4852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F7A86-90AE-4E43-BF7D-6843A4EE33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02477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A862F-F70A-4189-B8D5-1B0E632238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58112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81146-BD36-43F5-B92D-613E933D0A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4810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F6588-EA00-447C-A279-E620FD3FB6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172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B95B8-7A8A-4247-B7D7-D47EE42651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47396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7C85D-925D-44BA-AE88-4DDFACAB48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53683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A7193-6D4C-476D-BC5A-9CFB1F1AC8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71774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D87C5-EA99-45BA-8A78-DA2935D19D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45557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61D8F-1475-46A7-B469-300AE503A4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07756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4BCB2-888A-4841-8E72-BABD366729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20035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79838" y="165100"/>
            <a:ext cx="7162800" cy="1109663"/>
          </a:xfrm>
        </p:spPr>
        <p:txBody>
          <a:bodyPr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79838" y="908050"/>
            <a:ext cx="7162800" cy="696913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</p:cSld>
  <p:clrMapOvr>
    <a:masterClrMapping/>
  </p:clrMapOvr>
  <p:transition spd="slow">
    <p:pull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964704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307454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D7DB2-7E2C-4167-B68A-D0B49344FF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4387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F536C-C749-4547-8AAE-032BB8789D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11493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76338" y="2133600"/>
            <a:ext cx="3744912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3650" y="2133600"/>
            <a:ext cx="3746500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058829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801307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32784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623532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23679928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28892904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867982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557338"/>
            <a:ext cx="1909762" cy="4968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557338"/>
            <a:ext cx="5581650" cy="4968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156593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019A0-CB50-4DC6-B0B4-40A5918EFC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55118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71393-54E1-40AE-9B05-F09FF635CE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29469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8FD51-3AC1-4AFC-B07F-BF001DAFEE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72953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25462-10B0-45C3-9C0D-21C7986F2E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28493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05E2B-3B1D-4614-9705-E89631D482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48941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22B36-9EC8-4E12-BF78-696024E879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00174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3DE2A-9EA3-4541-8425-D7D6E4B789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613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4E5C1-6600-4607-A988-26714A6A1A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13911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46506E-C108-417E-92BC-38060F00A1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37308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AF108-A3C1-4EFB-8100-BEC95E3898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01544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B7B1F-BF74-452F-8B16-700A7D5950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41983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2EA15-A357-42B2-9CDA-ECF191301F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12549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6EDF7-90B8-41FF-B7E8-F393C4636B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63392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BB7E4-2286-488B-BB27-AAAE2E9ACC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28752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621DE-5665-48A8-BF59-E50E5E41F7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68332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893A8-5C4F-48B3-8B79-A2A8BAF8C2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4812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C08A9-2233-4B1E-B3F8-7244D20D05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60989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72584-53CA-4D68-B651-D35D6F9BCE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71207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C6D77-CBEF-45FB-93B1-30A9415951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17712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30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6E9C7-09D0-44E1-AFCC-4361FCE652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52378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38421-351D-44F2-AD7D-603EB494FA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30839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EE61C-66A9-48E5-A41D-2D09357293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36091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188AF-9852-4D1C-A833-8F8E71FA7B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1533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69FC3-D950-432A-8324-65453CDBC0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47812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0DDDE-4CBB-4320-8368-A91E90C9E7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26264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48801-311C-417D-88CC-2DD578A091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36337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78675-D3DA-46F4-989E-295DC42CE9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05558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76400"/>
            <a:ext cx="2057400" cy="4449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019800" cy="4449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DA2BC-DE38-4736-AFDC-C35A1A1412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52948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FC0FA-567D-4213-BBBD-6365DD1D66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75420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8DA61-CEB9-4C9A-9B86-755F5DB61A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75988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A14E8-6C82-4962-9FBC-B586343D27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62035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48881-BE5D-4838-9946-2DB005D469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1204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3CEDD-3A74-4B1B-9C5C-026D935446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26461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72A03-2C14-4BE5-8BC2-52F6FBB400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91482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DF363D-A919-4D66-95C4-C128D64303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957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54145-6832-4073-BE17-FD91BD21E7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77303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89A8B-B374-4680-826A-161FD54067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97343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1FB3A-F42B-4BB2-A95D-9AA47B2D4A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98869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1F5C5-5657-4DCC-B172-980EC3A372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89715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44C6D-CD05-4820-8367-293D5A0C8B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35951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6F621-AA8D-4715-9D08-AC505FDBB5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04517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D65560-FC3C-48DA-A520-E377AA43A0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8956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FFA76-F76D-46D3-BA1D-0569743A0A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47876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D542B-4BAE-4850-8DB0-16551192ED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49070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C833A-3AA0-434B-9FF8-ACC660B6DD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1456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CA10EC-5E6D-4253-8263-6D4B1B8EBE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1096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2BD13-F408-4CC9-BEE9-BD27C69C0A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06234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E6DB5-36FC-4A81-B9D9-F87DA633D8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40354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F97B6-3B31-473F-B768-5115DC2225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65294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0C688-B614-46DB-A7D0-FB4B69E77D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5094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089B5-B967-446C-95E1-F3F9620A27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13277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7D601-623A-4BB2-A808-39C41DD557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26862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706BE-B0DB-42F1-AF57-814AF5F690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52630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351FB-74E5-4271-98A2-564C257EFD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81596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F3678-3371-4700-8299-F93DD2BC2B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24776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8D04F-99FE-4E74-B445-F8F1D33002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8538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30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1B144-5C46-4DE0-A085-3D7B9CA59A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65291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1F63D-C23B-499D-9333-820C541E60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24839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439438-FBAA-458B-BE88-7565BCD704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24436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359135-F7C2-48A2-AB4C-A3B83AC677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14257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2C8CA-A927-47BA-B355-5849D6DD10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90830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B86C2-2A0D-47AB-B53D-3899EB2C02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62160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9C6EA-438A-495C-AB1D-983DBA5CEF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82790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76400"/>
            <a:ext cx="2057400" cy="4449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019800" cy="4449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42C61-B0D9-4017-A815-052384D4EC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80684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10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11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12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13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14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image" Target="../media/image15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image" Target="../media/image16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image" Target="../media/image17.jpe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image" Target="../media/image18.jpe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image" Target="../media/image19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Relationship Id="rId14" Type="http://schemas.openxmlformats.org/officeDocument/2006/relationships/image" Target="../media/image20.jpe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Relationship Id="rId14" Type="http://schemas.openxmlformats.org/officeDocument/2006/relationships/image" Target="../media/image21.jpe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Relationship Id="rId14" Type="http://schemas.openxmlformats.org/officeDocument/2006/relationships/image" Target="../media/image22.jpe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Relationship Id="rId14" Type="http://schemas.openxmlformats.org/officeDocument/2006/relationships/image" Target="../media/image23.jpe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Relationship Id="rId14" Type="http://schemas.openxmlformats.org/officeDocument/2006/relationships/image" Target="../media/image24.jpe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Relationship Id="rId14" Type="http://schemas.openxmlformats.org/officeDocument/2006/relationships/image" Target="../media/image25.jpe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Relationship Id="rId14" Type="http://schemas.openxmlformats.org/officeDocument/2006/relationships/image" Target="../media/image26.jpe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Relationship Id="rId14" Type="http://schemas.openxmlformats.org/officeDocument/2006/relationships/image" Target="../media/image27.jpe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Relationship Id="rId14" Type="http://schemas.openxmlformats.org/officeDocument/2006/relationships/image" Target="../media/image28.jpe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Relationship Id="rId14" Type="http://schemas.openxmlformats.org/officeDocument/2006/relationships/image" Target="../media/image29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Relationship Id="rId14" Type="http://schemas.openxmlformats.org/officeDocument/2006/relationships/image" Target="../media/image30.jpeg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Relationship Id="rId14" Type="http://schemas.openxmlformats.org/officeDocument/2006/relationships/image" Target="../media/image31.jpeg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Relationship Id="rId14" Type="http://schemas.openxmlformats.org/officeDocument/2006/relationships/image" Target="../media/image32.jpeg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Relationship Id="rId14" Type="http://schemas.openxmlformats.org/officeDocument/2006/relationships/image" Target="../media/image33.jpeg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Relationship Id="rId14" Type="http://schemas.openxmlformats.org/officeDocument/2006/relationships/image" Target="../media/image34.jpeg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Relationship Id="rId14" Type="http://schemas.openxmlformats.org/officeDocument/2006/relationships/image" Target="../media/image35.jpeg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Relationship Id="rId14" Type="http://schemas.openxmlformats.org/officeDocument/2006/relationships/image" Target="../media/image36.jpeg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Relationship Id="rId14" Type="http://schemas.openxmlformats.org/officeDocument/2006/relationships/image" Target="../media/image37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7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8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3DBFEC1-E430-4590-9CBB-BC762FD8B1A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 spd="slow">
    <p:pull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CC2698F-E8F8-43BB-B3C7-8AB6A0E55B0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ransition spd="slow">
    <p:pull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234A137-6869-4D1D-A7D2-937F7AB70F8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ransition spd="slow">
    <p:pull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33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52800"/>
            <a:ext cx="8229600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E283E88-3994-45D2-B43F-164DA54AE94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ransition spd="slow">
    <p:pull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E6293F4-EE72-4D12-BADE-39040AC74E3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ransition spd="slow">
    <p:pull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AA98442-5A7C-4B62-8901-75B434C5C4D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ransition spd="slow">
    <p:pull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33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52800"/>
            <a:ext cx="8229600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ED61C6C-2EA2-49F0-A157-8D2B47E3908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ransition spd="slow">
    <p:pull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6764AFE-0F99-43B1-9F0D-8153C2E7519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ransition spd="slow">
    <p:pull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540E7F6-A216-41C1-A0AB-0C49DAD817A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slow">
    <p:pull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33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52800"/>
            <a:ext cx="8229600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D3691A9-D50C-4B2C-B1B5-E2716F38749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ransition spd="slow">
    <p:pull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05F6058-C998-43F6-B39C-6B05BFDE1A4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ransition spd="slow">
    <p:pull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D039168-AF20-45C2-9575-929EDC7799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 spd="slow">
    <p:pull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2E71C9F-CB91-4FFF-B157-E16EE27FA2B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ransition spd="slow">
    <p:pull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F58569-95B6-475A-9FFE-EF7DF0A5DD8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ransition spd="slow">
    <p:pull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A2F45D5-3E60-4A65-8813-0849DC8FA75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p:transition spd="slow">
    <p:pull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4673328-F155-4449-AA9C-EC2F78C44E9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ransition spd="slow">
    <p:pull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DE46C8C-5D3F-484A-AD79-9F84AA5C176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ransition spd="slow">
    <p:pull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ED98BCB-D885-446F-8CEA-7DED1487567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ransition spd="slow">
    <p:pull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CD5A052-65BB-4CF1-AEC0-EBDFCCBE064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transition spd="slow">
    <p:pull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94811E1-158C-4F53-ADE3-574535975E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transition spd="slow">
    <p:pull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DC39396-F6F2-4DC1-900E-6D0890D7D7B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transition spd="slow">
    <p:pull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66C720E-971E-4EB0-840B-337A9B2245D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ransition spd="slow">
    <p:pull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76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971800"/>
            <a:ext cx="6858000" cy="31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48251AB-A94D-4110-A7AA-302AA0FE18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 spd="slow">
    <p:pull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95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C560FCF-8504-4C82-9402-5FAA772AC54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transition spd="slow">
    <p:pull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A46E44C-52BA-4708-A360-41960764C64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</p:sldLayoutIdLst>
  <p:transition spd="slow">
    <p:pull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2A0B128-B26D-4D4A-A0EE-1643FA6B2E7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</p:sldLayoutIdLst>
  <p:transition spd="slow">
    <p:pull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95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1B168A8-0C93-45C7-AE4A-D17EC177A5F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</p:sldLayoutIdLst>
  <p:transition spd="slow">
    <p:pull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F80A5E-3A5B-4F6E-A056-9354F06C521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</p:sldLayoutIdLst>
  <p:transition spd="slow">
    <p:pull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C32B4ED-142B-409B-8BE5-D02D53B10F4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</p:sldLayoutIdLst>
  <p:transition spd="slow">
    <p:pull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95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6119C04-DA14-46E4-A16C-45782566E71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</p:sldLayoutIdLst>
  <p:transition spd="slow">
    <p:pull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557338"/>
            <a:ext cx="65532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133600"/>
            <a:ext cx="7643812" cy="43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</p:sldLayoutIdLst>
  <p:transition spd="slow">
    <p:pull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E979475-963B-4D40-9B85-375777412FF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 spd="slow">
    <p:pull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FB2A4FB-4692-4BEF-9002-84DF9DAFA26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pull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76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971800"/>
            <a:ext cx="6858000" cy="31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8F62EA8-C29F-4F84-A3A3-83C5F142D7D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 spd="slow">
    <p:pull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D21BC5A-A2AB-43A1-AFAC-EF54B959204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ransition spd="slow">
    <p:pull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EAA9282-C327-4D64-B19C-F5A86B3F871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ransition spd="slow">
    <p:pull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76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971800"/>
            <a:ext cx="6858000" cy="31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57FD0AB-FAB1-4800-8FCD-46F2B57C795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ransition spd="slow">
    <p:pull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9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98.xml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9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9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9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9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9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9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98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9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9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9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9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9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9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9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 rot="1454138">
            <a:off x="3751596" y="1742444"/>
            <a:ext cx="5041900" cy="1295400"/>
          </a:xfrm>
        </p:spPr>
        <p:txBody>
          <a:bodyPr/>
          <a:lstStyle/>
          <a:p>
            <a:r>
              <a:rPr lang="ru-RU" sz="3600" dirty="0">
                <a:solidFill>
                  <a:srgbClr val="FF3300"/>
                </a:solidFill>
              </a:rPr>
              <a:t>ЦИТОМЕГАЛОВИРУС</a:t>
            </a:r>
          </a:p>
        </p:txBody>
      </p:sp>
    </p:spTree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1557338"/>
            <a:ext cx="5472112" cy="508000"/>
          </a:xfrm>
        </p:spPr>
        <p:txBody>
          <a:bodyPr/>
          <a:lstStyle/>
          <a:p>
            <a:r>
              <a:rPr lang="ru-RU" sz="3200"/>
              <a:t>ЦМВ и БЕРЕМЕННОСТЬ 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4005263"/>
            <a:ext cx="7572375" cy="25908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Инфицирование плода на ранних сроках (до 12 недель беременности) ведет к врожденным уродствам: у будущего ребенка может не развиться головной мозг: анэнцефалия или гидроцефалия.</a:t>
            </a:r>
          </a:p>
        </p:txBody>
      </p:sp>
      <p:pic>
        <p:nvPicPr>
          <p:cNvPr id="91140" name="Picture 4" descr="Анецефа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276475"/>
            <a:ext cx="1038225" cy="1655763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1" name="Picture 5" descr="Гидроцефа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276475"/>
            <a:ext cx="981075" cy="1728788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635375" y="1628775"/>
            <a:ext cx="3024188" cy="508000"/>
          </a:xfrm>
        </p:spPr>
        <p:txBody>
          <a:bodyPr/>
          <a:lstStyle/>
          <a:p>
            <a:r>
              <a:rPr lang="ru-RU" sz="3200"/>
              <a:t>Диагностика 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0188" y="2465388"/>
            <a:ext cx="7643812" cy="439261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>
                <a:solidFill>
                  <a:srgbClr val="008000"/>
                </a:solidFill>
              </a:rPr>
              <a:t>Если Вас ничего не беспокоит,  то нет никакой необходимости периодически обследовать себя или своих детей на ЦМВ и смотреть титр антител.</a:t>
            </a:r>
            <a:r>
              <a:rPr lang="ru-RU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>
                <a:solidFill>
                  <a:srgbClr val="008000"/>
                </a:solidFill>
              </a:rPr>
              <a:t>4х кратное увеличение титров Ig G в анализах, взятых у ребенка с разницей в 30 дней, может свидетельствовать об активности ЦМВ инфекции у него.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>
                <a:solidFill>
                  <a:srgbClr val="008000"/>
                </a:solidFill>
              </a:rPr>
              <a:t>Наиболее достоверной считается реакция ПЦР. </a:t>
            </a:r>
          </a:p>
        </p:txBody>
      </p:sp>
    </p:spTree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708400" y="1557338"/>
            <a:ext cx="2305050" cy="508000"/>
          </a:xfrm>
        </p:spPr>
        <p:txBody>
          <a:bodyPr/>
          <a:lstStyle/>
          <a:p>
            <a:r>
              <a:rPr lang="ru-RU" sz="3200"/>
              <a:t>Лечение 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 человека наблюдается пожизненное носительство инфекции. Вывести вирус из организма невозможно. Носительство ЦМВ людям с нормальным состоянием иммунной системы ничем не грозит, а препараты для лечения ЦМВ обладают очень сильным воздействием на организм. Исходя из этого, проводить лечение здоровым людям, у которых ЦМВ не вызывает каких-либо симптомов нецелесообразно.</a:t>
            </a:r>
          </a:p>
        </p:txBody>
      </p:sp>
    </p:spTree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875" y="1557338"/>
            <a:ext cx="4679950" cy="508000"/>
          </a:xfrm>
        </p:spPr>
        <p:txBody>
          <a:bodyPr/>
          <a:lstStyle/>
          <a:p>
            <a:r>
              <a:rPr lang="ru-RU" sz="3200"/>
              <a:t>ПРИ БЕРЕМЕННОСТИ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0188" y="2465388"/>
            <a:ext cx="7643812" cy="3987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>
                <a:solidFill>
                  <a:srgbClr val="008000"/>
                </a:solidFill>
              </a:rPr>
              <a:t>До наступления беременности каждой женщине, у которой обнаружен цитомегаловирус рекомендуется посетить гинеколога и сдать кровь на антитела к ЦМВ.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>
                <a:solidFill>
                  <a:srgbClr val="008000"/>
                </a:solidFill>
              </a:rPr>
              <a:t>Для профилактики заболевания беременная женщина должна воздержаться от посещения детских коллективов, т. к. инфицированные ЦМВ дети до 5-7 лет выделяют вирус в окружающую среду. 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>
                <a:solidFill>
                  <a:srgbClr val="008000"/>
                </a:solidFill>
              </a:rPr>
              <a:t>Беременная должна тщательно выполнять правила личной гигиены, мыть руки с мылом после контактов с детьми, детскими игрушками, пелёнками и подгузниками.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>
                <a:solidFill>
                  <a:srgbClr val="008000"/>
                </a:solidFill>
              </a:rPr>
              <a:t>Противовирусные препараты во время беременности не применяются.</a:t>
            </a:r>
          </a:p>
        </p:txBody>
      </p:sp>
    </p:spTree>
  </p:cSld>
  <p:clrMapOvr>
    <a:masterClrMapping/>
  </p:clrMapOvr>
  <p:transition spd="slow">
    <p:pull/>
    <p:sndAc>
      <p:stSnd>
        <p:snd r:embed="rId2" name="chimes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775" y="2060575"/>
            <a:ext cx="5329238" cy="647700"/>
          </a:xfrm>
        </p:spPr>
        <p:txBody>
          <a:bodyPr/>
          <a:lstStyle/>
          <a:p>
            <a:r>
              <a:rPr lang="ru-RU" sz="3200"/>
              <a:t>ПРИ ЗАБОЛЕВАНИИ НОВОРОЖДЕННОГО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6338" y="2852738"/>
            <a:ext cx="7643812" cy="3673475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Наиболее эффективен ЦИТОТЕКТ (иммуноглобулин человека класса G с повышенным содержанием антител против цитомегаловируса). Препарат не из дешевых: 1 ампула цитотекта стоит порядка 150 $. На курс лечения требуется 7-10 ампул. Противовирусные препараты в связи  с их высокой токсичностью не применяются.</a:t>
            </a:r>
          </a:p>
        </p:txBody>
      </p:sp>
    </p:spTree>
  </p:cSld>
  <p:clrMapOvr>
    <a:masterClrMapping/>
  </p:clrMapOvr>
  <p:transition spd="slow">
    <p:pull/>
    <p:sndAc>
      <p:stSnd>
        <p:snd r:embed="rId2" name="chimes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313" y="1557338"/>
            <a:ext cx="5329237" cy="792162"/>
          </a:xfrm>
        </p:spPr>
        <p:txBody>
          <a:bodyPr/>
          <a:lstStyle/>
          <a:p>
            <a:r>
              <a:rPr lang="ru-RU" sz="3200"/>
              <a:t>ПРИ ВИЧ ИНФЕКЦИИ и ИММУНОДЕФИЦИТАХ 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2465388"/>
            <a:ext cx="7643813" cy="439261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>
                <a:solidFill>
                  <a:srgbClr val="008000"/>
                </a:solidFill>
              </a:rPr>
              <a:t>Для профилактики ЦМВ осложнений у людей со сниженным иммунитетом и иммунодефицитом эффективен валтрекс. </a:t>
            </a:r>
          </a:p>
          <a:p>
            <a:pPr>
              <a:buFont typeface="Wingdings" pitchFamily="2" charset="2"/>
              <a:buChar char="Ø"/>
            </a:pPr>
            <a:r>
              <a:rPr lang="ru-RU" sz="2400">
                <a:solidFill>
                  <a:srgbClr val="008000"/>
                </a:solidFill>
              </a:rPr>
              <a:t>У людей с иммунодефицитами и  для профилактики и лечения  применяется ганцикловир (Цимевен), Фоскарнет, Цидофовир, которые в связи с серьезными побочными эффектами должны использоваться строго по назначению  врача. Применение этих препаратов способно предотвратить развитие ЦМВ ретинитов, пневмоний, гепатитов, эзофагитов. </a:t>
            </a:r>
          </a:p>
        </p:txBody>
      </p:sp>
      <p:pic>
        <p:nvPicPr>
          <p:cNvPr id="96260" name="Picture 4" descr="Ганцикловир капсулы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0"/>
            <a:ext cx="1524000" cy="14732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decel="100000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4005263"/>
            <a:ext cx="7427913" cy="25908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2001 году в Европе, а затем и в США был зарегистрирован новый препарат для лечения ЦМВ ретинита Валцит (Valcyte) -  валиновый эфир ганцикловира или валганцикловир. </a:t>
            </a:r>
          </a:p>
        </p:txBody>
      </p:sp>
      <p:pic>
        <p:nvPicPr>
          <p:cNvPr id="97284" name="Picture 4" descr="Valcyte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133600"/>
            <a:ext cx="2663825" cy="1377950"/>
          </a:xfrm>
          <a:prstGeom prst="rect">
            <a:avLst/>
          </a:prstGeom>
          <a:noFill/>
          <a:ln w="38100">
            <a:pattFill prst="sphere">
              <a:fgClr>
                <a:srgbClr val="008000"/>
              </a:fgClr>
              <a:bgClr>
                <a:schemeClr val="hlink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972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011573" y="2348880"/>
            <a:ext cx="5040313" cy="1800225"/>
          </a:xfrm>
        </p:spPr>
        <p:txBody>
          <a:bodyPr/>
          <a:lstStyle/>
          <a:p>
            <a:pPr algn="ctr"/>
            <a:r>
              <a:rPr lang="ru-RU" dirty="0"/>
              <a:t>Берегите здоровье, свое и своих близких!</a:t>
            </a:r>
          </a:p>
        </p:txBody>
      </p:sp>
      <p:pic>
        <p:nvPicPr>
          <p:cNvPr id="98308" name="Picture 4" descr="s_37802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65650"/>
            <a:ext cx="3432175" cy="229235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09" name="Picture 5" descr="s_7800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50" y="1125538"/>
            <a:ext cx="2101850" cy="2665412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16216" y="6237312"/>
            <a:ext cx="2366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Источник «Мир здоровья»</a:t>
            </a:r>
          </a:p>
          <a:p>
            <a:pPr algn="ctr"/>
            <a:r>
              <a:rPr lang="ru-RU" sz="1400" dirty="0" smtClean="0"/>
              <a:t>2008</a:t>
            </a:r>
            <a:endParaRPr lang="ru-RU" sz="1400" dirty="0"/>
          </a:p>
        </p:txBody>
      </p:sp>
    </p:spTree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149725"/>
            <a:ext cx="8713788" cy="2519363"/>
          </a:xfrm>
        </p:spPr>
        <p:txBody>
          <a:bodyPr/>
          <a:lstStyle/>
          <a:p>
            <a:r>
              <a:rPr lang="ru-RU" sz="2000"/>
              <a:t>Цитомегаловирус человека (Cytomegalovirus hominis, </a:t>
            </a:r>
            <a:br>
              <a:rPr lang="ru-RU" sz="2000"/>
            </a:br>
            <a:r>
              <a:rPr lang="ru-RU" sz="2000"/>
              <a:t>Вирус Герпеса Человека 5 типа). </a:t>
            </a:r>
            <a:br>
              <a:rPr lang="ru-RU" sz="2000"/>
            </a:br>
            <a:r>
              <a:rPr lang="ru-RU" sz="2000"/>
              <a:t>Краткое название: ЦМВ, ВГЧ-5, CMV, HHV-5.</a:t>
            </a:r>
            <a:br>
              <a:rPr lang="ru-RU" sz="2000"/>
            </a:br>
            <a:r>
              <a:rPr lang="ru-RU" sz="2000"/>
              <a:t>Классификация:</a:t>
            </a:r>
            <a:br>
              <a:rPr lang="ru-RU" sz="2000"/>
            </a:br>
            <a:r>
              <a:rPr lang="ru-RU" sz="2000"/>
              <a:t>Семейство: Герпесвирусы</a:t>
            </a:r>
            <a:br>
              <a:rPr lang="ru-RU" sz="2000"/>
            </a:br>
            <a:r>
              <a:rPr lang="ru-RU" sz="2000"/>
              <a:t>Подсемейство: b - герпесвирусы (бета- герпесвирус).</a:t>
            </a:r>
            <a:r>
              <a:rPr lang="ru-RU"/>
              <a:t> </a:t>
            </a:r>
          </a:p>
        </p:txBody>
      </p:sp>
      <p:pic>
        <p:nvPicPr>
          <p:cNvPr id="82948" name="Picture 4" descr="Источник изображения: http://www.med.uni-marburg.de/stpg/ukm/lt/hygiene/viro/radsak/agradsak.ht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844675"/>
            <a:ext cx="1943100" cy="19431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29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420938"/>
            <a:ext cx="8642350" cy="410527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ЦитоМегалоВирус (ЦМВ) был открыт ученой Маргарет Гледис Смит в 1956 году. Этот вирус наиболее распространенный среди людей представитель группы герпес - вирусов, он встречается на всей Земле и поражает членов всех социальных групп, классов и каст. </a:t>
            </a:r>
            <a:r>
              <a:rPr lang="ru-RU" b="1" u="sng">
                <a:solidFill>
                  <a:srgbClr val="FF3300"/>
                </a:solidFill>
              </a:rPr>
              <a:t>Носительство ЦМВ - пожизненное</a:t>
            </a:r>
            <a:r>
              <a:rPr lang="ru-RU" b="1">
                <a:solidFill>
                  <a:srgbClr val="FF3300"/>
                </a:solidFill>
              </a:rPr>
              <a:t>.</a:t>
            </a:r>
            <a:r>
              <a:rPr lang="ru-RU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>
              <a:buFontTx/>
              <a:buNone/>
            </a:pPr>
            <a:r>
              <a:rPr lang="ru-RU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сегодняшний день не разработано лекарств, которые выводят ЦМВ из организма.</a:t>
            </a:r>
          </a:p>
        </p:txBody>
      </p:sp>
    </p:spTree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779838" y="1916113"/>
            <a:ext cx="3240087" cy="508000"/>
          </a:xfrm>
        </p:spPr>
        <p:txBody>
          <a:bodyPr/>
          <a:lstStyle/>
          <a:p>
            <a:r>
              <a:rPr lang="ru-RU" sz="3200"/>
              <a:t>Группы риска 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2708275"/>
            <a:ext cx="7643812" cy="384333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>
                <a:solidFill>
                  <a:srgbClr val="008000"/>
                </a:solidFill>
              </a:rPr>
              <a:t>Люди с иммунодефицитами, развившимися вследствие лучевой или химиотерапии при онкологических заболеваниях, при приеме в значительных дозах кортикостероидов, иммуносупрессивной терапии при пересадке органов, ВИЧ - инфекции;</a:t>
            </a:r>
          </a:p>
          <a:p>
            <a:pPr>
              <a:buFont typeface="Wingdings" pitchFamily="2" charset="2"/>
              <a:buChar char="Ø"/>
            </a:pPr>
            <a:r>
              <a:rPr lang="ru-RU" sz="2400">
                <a:solidFill>
                  <a:srgbClr val="008000"/>
                </a:solidFill>
              </a:rPr>
              <a:t>Плод, если он заразился ЦМВ в утробе матери;</a:t>
            </a:r>
          </a:p>
          <a:p>
            <a:pPr>
              <a:buFont typeface="Wingdings" pitchFamily="2" charset="2"/>
              <a:buChar char="Ø"/>
            </a:pPr>
            <a:r>
              <a:rPr lang="ru-RU" sz="2400">
                <a:solidFill>
                  <a:srgbClr val="008000"/>
                </a:solidFill>
              </a:rPr>
              <a:t>Лица, работающие с детьми: воспитатели, учителя, няни, нянечки и т. п.</a:t>
            </a:r>
          </a:p>
        </p:txBody>
      </p:sp>
    </p:spTree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1916113"/>
            <a:ext cx="5689600" cy="508000"/>
          </a:xfrm>
        </p:spPr>
        <p:txBody>
          <a:bodyPr/>
          <a:lstStyle/>
          <a:p>
            <a:r>
              <a:rPr lang="ru-RU" sz="3200"/>
              <a:t>Предотвращение болезни 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2852738"/>
            <a:ext cx="7499350" cy="360203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>
                <a:solidFill>
                  <a:srgbClr val="008000"/>
                </a:solidFill>
              </a:rPr>
              <a:t>Для снижении риска заражения ЦМВ нужно строго соблюдать правила личной гигиены - регулярно мыть руки с мылом. В детских садах и школе карантин по ЦМВ не проводится. Нет смысла помещать госпитализированных пациентов с ЦМВ в инфекционные боксы.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>
                <a:solidFill>
                  <a:srgbClr val="008000"/>
                </a:solidFill>
              </a:rPr>
              <a:t>Для снижения риска заражения ЦМВ при сексе нужно практиковать секс с одним партнёром (моногамные связи) и использовать презервативы.</a:t>
            </a:r>
          </a:p>
        </p:txBody>
      </p:sp>
    </p:spTree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419475" y="1700213"/>
            <a:ext cx="3313113" cy="508000"/>
          </a:xfrm>
        </p:spPr>
        <p:txBody>
          <a:bodyPr/>
          <a:lstStyle/>
          <a:p>
            <a:r>
              <a:rPr lang="ru-RU" sz="3200"/>
              <a:t>Пути передачи 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2465388"/>
            <a:ext cx="7643812" cy="4392612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000">
                <a:solidFill>
                  <a:srgbClr val="008000"/>
                </a:solidFill>
              </a:rPr>
              <a:t>1.</a:t>
            </a:r>
            <a:r>
              <a:rPr lang="ru-RU" sz="2000"/>
              <a:t> </a:t>
            </a:r>
            <a:r>
              <a:rPr lang="ru-RU" sz="2000">
                <a:solidFill>
                  <a:srgbClr val="008000"/>
                </a:solidFill>
              </a:rPr>
              <a:t>Контактный и половой: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>
                <a:solidFill>
                  <a:srgbClr val="008000"/>
                </a:solidFill>
              </a:rPr>
              <a:t>Контакт с новорожденными, включая ежедневный уход за ними (дети инфицированные в родах, в течении первых 5 лет жизни выделяют из организма вирус); 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>
                <a:solidFill>
                  <a:srgbClr val="008000"/>
                </a:solidFill>
              </a:rPr>
              <a:t>Половой путь (раннее начало половой жизни, множество половых партнеров, гомосексуальные связи, перенесенные ранее венерические болезни)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>
                <a:solidFill>
                  <a:srgbClr val="008000"/>
                </a:solidFill>
              </a:rPr>
              <a:t>2. Внутрибольничное заражение: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>
                <a:solidFill>
                  <a:srgbClr val="008000"/>
                </a:solidFill>
              </a:rPr>
              <a:t>При пересадке органов от лиц, инфицированных ЦМВ.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>
                <a:solidFill>
                  <a:srgbClr val="008000"/>
                </a:solidFill>
              </a:rPr>
              <a:t>При переливании крови и препаратов крови от лица, инфицированного ЦМВ. (В Российской Федерации продукты из крови и цельная кровь на наличие ЦМВ не проверяются).  </a:t>
            </a:r>
          </a:p>
        </p:txBody>
      </p:sp>
    </p:spTree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365625"/>
            <a:ext cx="8353425" cy="2160588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 такой специфический вид, клетку пораженную ЦМВ, именуют "совиным глазом", а болезнь цитомегалией, что в переводе с греческого на русский значит /cyto - клетка; mega - больших размеров/. </a:t>
            </a:r>
          </a:p>
        </p:txBody>
      </p:sp>
      <p:pic>
        <p:nvPicPr>
          <p:cNvPr id="88068" name="Picture 4" descr="Совиный Глаз-увеличить 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38" y="1700213"/>
            <a:ext cx="1914525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80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03575" y="1628775"/>
            <a:ext cx="4392613" cy="503238"/>
          </a:xfrm>
        </p:spPr>
        <p:txBody>
          <a:bodyPr/>
          <a:lstStyle/>
          <a:p>
            <a:r>
              <a:rPr lang="ru-RU" sz="3200"/>
              <a:t>Течение болезни 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0188" y="2276475"/>
            <a:ext cx="7643812" cy="439261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>
                <a:solidFill>
                  <a:srgbClr val="008000"/>
                </a:solidFill>
              </a:rPr>
              <a:t>Симптомы мононуклеоза;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>
                <a:solidFill>
                  <a:srgbClr val="008000"/>
                </a:solidFill>
              </a:rPr>
              <a:t>Множественного поражения внутренних органов у людей с выраженным иммунодефицитом (СПИД, люди с пересаженными органами: костный мозг, почки, сердце). Преимущественно поражаются легкие - ЦМВ-пневмония;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>
                <a:solidFill>
                  <a:srgbClr val="008000"/>
                </a:solidFill>
              </a:rPr>
              <a:t>Воспаление органов мочеполовой системы и внутриутробное заражение и поражение плода. </a:t>
            </a:r>
          </a:p>
        </p:txBody>
      </p:sp>
    </p:spTree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797425"/>
            <a:ext cx="8351837" cy="1728788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7-20% больных СПИДом безвозвратно теряют зрение, вследствие цитомегаловирусного ретинита (поражение сетчатки), который развивается ~ у 70% инфицированных. </a:t>
            </a:r>
          </a:p>
        </p:txBody>
      </p:sp>
      <p:pic>
        <p:nvPicPr>
          <p:cNvPr id="90116" name="Picture 4" descr="2cmb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916113"/>
            <a:ext cx="2160587" cy="213677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01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ound rectangle bevel">
  <a:themeElements>
    <a:clrScheme name="round rectangle bevel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round rectangl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ound rectangl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side reveal">
  <a:themeElements>
    <a:clrScheme name="side reveal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side reve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de revea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colormaster">
  <a:themeElements>
    <a:clrScheme name="9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9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colormaster">
  <a:themeElements>
    <a:clrScheme name="10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10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colormaster">
  <a:themeElements>
    <a:clrScheme name="11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1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colormaster">
  <a:themeElements>
    <a:clrScheme name="12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1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colormaster">
  <a:themeElements>
    <a:clrScheme name="13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1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colormaster">
  <a:themeElements>
    <a:clrScheme name="14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1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colormaster">
  <a:themeElements>
    <a:clrScheme name="15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1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colormaster">
  <a:themeElements>
    <a:clrScheme name="16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1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vees">
  <a:themeElements>
    <a:clrScheme name="vees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ve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e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1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7_colormaster">
  <a:themeElements>
    <a:clrScheme name="17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1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8_colormaster">
  <a:themeElements>
    <a:clrScheme name="18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1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9_colormaster">
  <a:themeElements>
    <a:clrScheme name="19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19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0_colormaster">
  <a:themeElements>
    <a:clrScheme name="20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20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1_colormaster">
  <a:themeElements>
    <a:clrScheme name="21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2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2_colormaster">
  <a:themeElements>
    <a:clrScheme name="22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2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3_colormaster">
  <a:themeElements>
    <a:clrScheme name="23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2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4_colormaster">
  <a:themeElements>
    <a:clrScheme name="24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2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simple">
  <a:themeElements>
    <a:clrScheme name="simple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si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mpl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5_colormaster">
  <a:themeElements>
    <a:clrScheme name="25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2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6_colormaster">
  <a:themeElements>
    <a:clrScheme name="26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2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7_colormaster">
  <a:themeElements>
    <a:clrScheme name="27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2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8_colormaster">
  <a:themeElements>
    <a:clrScheme name="28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2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9_colormaster">
  <a:themeElements>
    <a:clrScheme name="29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29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9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0_colormaster">
  <a:themeElements>
    <a:clrScheme name="30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30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0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1_colormaster">
  <a:themeElements>
    <a:clrScheme name="31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3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2_colormaster">
  <a:themeElements>
    <a:clrScheme name="32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3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template">
  <a:themeElements>
    <a:clrScheme name="template 4">
      <a:dk1>
        <a:srgbClr val="111111"/>
      </a:dk1>
      <a:lt1>
        <a:srgbClr val="FFFFFF"/>
      </a:lt1>
      <a:dk2>
        <a:srgbClr val="000000"/>
      </a:dk2>
      <a:lt2>
        <a:srgbClr val="800000"/>
      </a:lt2>
      <a:accent1>
        <a:srgbClr val="FFCCFF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E2FF"/>
      </a:accent5>
      <a:accent6>
        <a:srgbClr val="B90000"/>
      </a:accent6>
      <a:hlink>
        <a:srgbClr val="FFCC00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CC9900"/>
        </a:lt2>
        <a:accent1>
          <a:srgbClr val="FFCC66"/>
        </a:accent1>
        <a:accent2>
          <a:srgbClr val="800000"/>
        </a:accent2>
        <a:accent3>
          <a:srgbClr val="FFFFFF"/>
        </a:accent3>
        <a:accent4>
          <a:srgbClr val="0D0D0D"/>
        </a:accent4>
        <a:accent5>
          <a:srgbClr val="FFE2B8"/>
        </a:accent5>
        <a:accent6>
          <a:srgbClr val="730000"/>
        </a:accent6>
        <a:hlink>
          <a:srgbClr val="FF993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FF99CC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CAE2"/>
        </a:accent5>
        <a:accent6>
          <a:srgbClr val="B90000"/>
        </a:accent6>
        <a:hlink>
          <a:srgbClr val="FFCC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FFCCFF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E2FF"/>
        </a:accent5>
        <a:accent6>
          <a:srgbClr val="B90000"/>
        </a:accent6>
        <a:hlink>
          <a:srgbClr val="FFCC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4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5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7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8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056</Template>
  <TotalTime>66</TotalTime>
  <Words>554</Words>
  <Application>Microsoft Office PowerPoint</Application>
  <PresentationFormat>Экран (4:3)</PresentationFormat>
  <Paragraphs>46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37</vt:i4>
      </vt:variant>
      <vt:variant>
        <vt:lpstr>Заголовки слайдов</vt:lpstr>
      </vt:variant>
      <vt:variant>
        <vt:i4>17</vt:i4>
      </vt:variant>
    </vt:vector>
  </HeadingPairs>
  <TitlesOfParts>
    <vt:vector size="56" baseType="lpstr">
      <vt:lpstr>Arial</vt:lpstr>
      <vt:lpstr>Wingdings</vt:lpstr>
      <vt:lpstr>round rectangle bevel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side reveal</vt:lpstr>
      <vt:lpstr>9_colormaster</vt:lpstr>
      <vt:lpstr>10_colormaster</vt:lpstr>
      <vt:lpstr>11_colormaster</vt:lpstr>
      <vt:lpstr>12_colormaster</vt:lpstr>
      <vt:lpstr>13_colormaster</vt:lpstr>
      <vt:lpstr>14_colormaster</vt:lpstr>
      <vt:lpstr>15_colormaster</vt:lpstr>
      <vt:lpstr>16_colormaster</vt:lpstr>
      <vt:lpstr>vees</vt:lpstr>
      <vt:lpstr>17_colormaster</vt:lpstr>
      <vt:lpstr>18_colormaster</vt:lpstr>
      <vt:lpstr>19_colormaster</vt:lpstr>
      <vt:lpstr>20_colormaster</vt:lpstr>
      <vt:lpstr>21_colormaster</vt:lpstr>
      <vt:lpstr>22_colormaster</vt:lpstr>
      <vt:lpstr>23_colormaster</vt:lpstr>
      <vt:lpstr>24_colormaster</vt:lpstr>
      <vt:lpstr>simple</vt:lpstr>
      <vt:lpstr>25_colormaster</vt:lpstr>
      <vt:lpstr>26_colormaster</vt:lpstr>
      <vt:lpstr>27_colormaster</vt:lpstr>
      <vt:lpstr>28_colormaster</vt:lpstr>
      <vt:lpstr>29_colormaster</vt:lpstr>
      <vt:lpstr>30_colormaster</vt:lpstr>
      <vt:lpstr>31_colormaster</vt:lpstr>
      <vt:lpstr>32_colormaster</vt:lpstr>
      <vt:lpstr>template</vt:lpstr>
      <vt:lpstr>ЦИТОМЕГАЛОВИРУС</vt:lpstr>
      <vt:lpstr>Цитомегаловирус человека (Cytomegalovirus hominis,  Вирус Герпеса Человека 5 типа).  Краткое название: ЦМВ, ВГЧ-5, CMV, HHV-5. Классификация: Семейство: Герпесвирусы Подсемейство: b - герпесвирусы (бета- герпесвирус). </vt:lpstr>
      <vt:lpstr>Презентация PowerPoint</vt:lpstr>
      <vt:lpstr>Группы риска </vt:lpstr>
      <vt:lpstr>Предотвращение болезни </vt:lpstr>
      <vt:lpstr>Пути передачи </vt:lpstr>
      <vt:lpstr>Презентация PowerPoint</vt:lpstr>
      <vt:lpstr>Течение болезни </vt:lpstr>
      <vt:lpstr>Презентация PowerPoint</vt:lpstr>
      <vt:lpstr>ЦМВ и БЕРЕМЕННОСТЬ </vt:lpstr>
      <vt:lpstr>Диагностика </vt:lpstr>
      <vt:lpstr>Лечение </vt:lpstr>
      <vt:lpstr>ПРИ БЕРЕМЕННОСТИ</vt:lpstr>
      <vt:lpstr>ПРИ ЗАБОЛЕВАНИИ НОВОРОЖДЕННОГО</vt:lpstr>
      <vt:lpstr>ПРИ ВИЧ ИНФЕКЦИИ и ИММУНОДЕФИЦИТАХ </vt:lpstr>
      <vt:lpstr>Презентация PowerPoint</vt:lpstr>
      <vt:lpstr>Берегите здоровье, свое и своих близких!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ЦИТОМЕГАЛОВИРУС</dc:title>
  <dc:creator>Ц</dc:creator>
  <cp:lastModifiedBy>Радуга</cp:lastModifiedBy>
  <cp:revision>4</cp:revision>
  <dcterms:created xsi:type="dcterms:W3CDTF">2008-11-27T07:04:24Z</dcterms:created>
  <dcterms:modified xsi:type="dcterms:W3CDTF">2018-02-22T06:46:38Z</dcterms:modified>
</cp:coreProperties>
</file>