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slideshow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3" r:id="rId1"/>
  </p:sldMasterIdLst>
  <p:sldIdLst>
    <p:sldId id="256" r:id="rId2"/>
    <p:sldId id="257" r:id="rId3"/>
    <p:sldId id="258" r:id="rId4"/>
    <p:sldId id="277" r:id="rId5"/>
    <p:sldId id="278" r:id="rId6"/>
    <p:sldId id="279" r:id="rId7"/>
    <p:sldId id="280" r:id="rId8"/>
    <p:sldId id="281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82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27"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6" d="100"/>
          <a:sy n="96" d="100"/>
        </p:scale>
        <p:origin x="-414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image" Target="../media/image5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0_2">
  <dgm:title val=""/>
  <dgm:desc val=""/>
  <dgm:catLst>
    <dgm:cat type="mainScheme" pri="10200"/>
  </dgm:catLst>
  <dgm:styleLbl name="node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lig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lnNode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dk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node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f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dk2">
        <a:tint val="4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dk2"/>
    </dgm:txFillClrLst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1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2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3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asst4">
    <dgm:fillClrLst meth="repeat">
      <a:schemeClr val="lt1"/>
    </dgm:fillClrLst>
    <dgm:linClrLst meth="repeat">
      <a:schemeClr val="dk2">
        <a:shade val="80000"/>
      </a:schemeClr>
    </dgm:linClrLst>
    <dgm:effectClrLst/>
    <dgm:txLinClrLst/>
    <dgm:txFillClrLst meth="repeat">
      <a:schemeClr val="dk2"/>
    </dgm:txFillClrLst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conF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align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trAlignAcc1">
    <dgm:fillClrLst meth="repeat">
      <a:schemeClr val="dk2">
        <a:alpha val="4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Acc1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F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Align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solidBgAcc1">
    <dgm:fillClrLst meth="repeat">
      <a:schemeClr val="lt1"/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dk2">
        <a:alpha val="90000"/>
      </a:schemeClr>
    </dgm:linClrLst>
    <dgm:effectClrLst/>
    <dgm:txLinClrLst/>
    <dgm:txFillClrLst meth="repeat">
      <a:schemeClr val="dk2"/>
    </dgm:txFillClrLst>
    <dgm:txEffectClrLst/>
  </dgm:styleLbl>
  <dgm:styleLbl name="fgAcc0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2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3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fgAcc4">
    <dgm:fillClrLst meth="repeat">
      <a:schemeClr val="dk2">
        <a:alpha val="90000"/>
        <a:tint val="40000"/>
      </a:schemeClr>
    </dgm:fillClrLst>
    <dgm:linClrLst meth="repeat">
      <a:schemeClr val="dk2"/>
    </dgm:linClrLst>
    <dgm:effectClrLst/>
    <dgm:txLinClrLst/>
    <dgm:txFillClrLst meth="repeat">
      <a:schemeClr val="dk2"/>
    </dgm:txFillClrLst>
    <dgm:txEffectClrLst/>
  </dgm:styleLbl>
  <dgm:styleLbl name="bgShp">
    <dgm:fillClrLst meth="repeat">
      <a:schemeClr val="dk2">
        <a:tint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1"/>
    </dgm:linClrLst>
    <dgm:effectClrLst/>
    <dgm:txLinClrLst/>
    <dgm:txFillClrLst meth="repeat">
      <a:schemeClr val="dk2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2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31034B1E-257A-44FB-9B30-DFFA36676E5D}" type="doc">
      <dgm:prSet loTypeId="urn:microsoft.com/office/officeart/2008/layout/AscendingPictureAccentProcess" loCatId="process" qsTypeId="urn:microsoft.com/office/officeart/2005/8/quickstyle/simple3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4E71562A-F4B6-462F-89A1-981EC26AD6C6}">
      <dgm:prSet phldrT="[Текст]" custT="1"/>
      <dgm:spPr/>
      <dgm:t>
        <a:bodyPr/>
        <a:lstStyle/>
        <a:p>
          <a:r>
            <a:rPr lang="ru-RU" sz="1400" dirty="0" smtClean="0"/>
            <a:t>Связанные с присоединением вторичной бактериальной инфекции</a:t>
          </a:r>
          <a:endParaRPr lang="ru-RU" sz="1400" dirty="0"/>
        </a:p>
      </dgm:t>
    </dgm:pt>
    <dgm:pt modelId="{9109401B-0405-461A-881A-71DFDB548E03}" type="parTrans" cxnId="{A79967F2-8DB2-4FFB-8A42-6228ED8B2363}">
      <dgm:prSet/>
      <dgm:spPr/>
      <dgm:t>
        <a:bodyPr/>
        <a:lstStyle/>
        <a:p>
          <a:endParaRPr lang="ru-RU" sz="2000"/>
        </a:p>
      </dgm:t>
    </dgm:pt>
    <dgm:pt modelId="{D578B39A-5C6E-46A5-A2C9-420A546C13C7}" type="sibTrans" cxnId="{A79967F2-8DB2-4FFB-8A42-6228ED8B2363}">
      <dgm:prSet/>
      <dgm:spPr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</dgm:spPr>
      <dgm:t>
        <a:bodyPr/>
        <a:lstStyle/>
        <a:p>
          <a:endParaRPr lang="ru-RU" sz="2000"/>
        </a:p>
      </dgm:t>
    </dgm:pt>
    <dgm:pt modelId="{6A00CC81-CAD5-41CB-8AE4-98CAC975CBAE}">
      <dgm:prSet phldrT="[Текст]" custT="1"/>
      <dgm:spPr/>
      <dgm:t>
        <a:bodyPr/>
        <a:lstStyle/>
        <a:p>
          <a:r>
            <a:rPr lang="ru-RU" sz="1400" dirty="0" smtClean="0"/>
            <a:t>Связанные непосредственно с течением гриппа</a:t>
          </a:r>
          <a:endParaRPr lang="ru-RU" sz="1400" dirty="0"/>
        </a:p>
      </dgm:t>
    </dgm:pt>
    <dgm:pt modelId="{465951A6-4CEA-40D9-BD7D-B6DA28F1A7C8}" type="parTrans" cxnId="{2BB0BEA6-D4BF-4083-8679-AD612019F243}">
      <dgm:prSet/>
      <dgm:spPr/>
      <dgm:t>
        <a:bodyPr/>
        <a:lstStyle/>
        <a:p>
          <a:endParaRPr lang="ru-RU" sz="2000"/>
        </a:p>
      </dgm:t>
    </dgm:pt>
    <dgm:pt modelId="{A50AF994-0BCD-4645-995E-5BD26A549E66}" type="sibTrans" cxnId="{2BB0BEA6-D4BF-4083-8679-AD612019F243}">
      <dgm:prSet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</dgm:spPr>
      <dgm:t>
        <a:bodyPr/>
        <a:lstStyle/>
        <a:p>
          <a:endParaRPr lang="ru-RU" sz="2000"/>
        </a:p>
      </dgm:t>
    </dgm:pt>
    <dgm:pt modelId="{B4510247-CBC8-4226-94D3-6A3FAA4B3D1B}" type="pres">
      <dgm:prSet presAssocID="{31034B1E-257A-44FB-9B30-DFFA36676E5D}" presName="Name0" presStyleCnt="0">
        <dgm:presLayoutVars>
          <dgm:chMax val="7"/>
          <dgm:chPref val="7"/>
          <dgm:dir/>
        </dgm:presLayoutVars>
      </dgm:prSet>
      <dgm:spPr/>
      <dgm:t>
        <a:bodyPr/>
        <a:lstStyle/>
        <a:p>
          <a:endParaRPr lang="ru-RU"/>
        </a:p>
      </dgm:t>
    </dgm:pt>
    <dgm:pt modelId="{7125B323-9AFB-457A-A985-7594C7CF8F85}" type="pres">
      <dgm:prSet presAssocID="{31034B1E-257A-44FB-9B30-DFFA36676E5D}" presName="dot1" presStyleLbl="alignNode1" presStyleIdx="0" presStyleCnt="10" custLinFactX="-300000" custLinFactY="-100000" custLinFactNeighborX="-342534" custLinFactNeighborY="-170240"/>
      <dgm:spPr/>
    </dgm:pt>
    <dgm:pt modelId="{1C9B9130-E62B-4672-B632-7D2FA61E3B30}" type="pres">
      <dgm:prSet presAssocID="{31034B1E-257A-44FB-9B30-DFFA36676E5D}" presName="dot2" presStyleLbl="alignNode1" presStyleIdx="1" presStyleCnt="10" custLinFactX="-300000" custLinFactY="-100000" custLinFactNeighborX="-326774" custLinFactNeighborY="-166944"/>
      <dgm:spPr/>
    </dgm:pt>
    <dgm:pt modelId="{EE3C332E-BF4D-4544-8F93-08FA7A10BE53}" type="pres">
      <dgm:prSet presAssocID="{31034B1E-257A-44FB-9B30-DFFA36676E5D}" presName="dot3" presStyleLbl="alignNode1" presStyleIdx="2" presStyleCnt="10" custLinFactX="-300000" custLinFactY="-116645" custLinFactNeighborX="-366055" custLinFactNeighborY="-200000"/>
      <dgm:spPr/>
    </dgm:pt>
    <dgm:pt modelId="{57D046F2-2454-4F22-B210-24C55F842989}" type="pres">
      <dgm:prSet presAssocID="{31034B1E-257A-44FB-9B30-DFFA36676E5D}" presName="dotArrow1" presStyleLbl="alignNode1" presStyleIdx="3" presStyleCnt="10" custLinFactY="100000" custLinFactNeighborX="-72453" custLinFactNeighborY="108694"/>
      <dgm:spPr/>
    </dgm:pt>
    <dgm:pt modelId="{17F29247-F375-4878-90C0-4D39867D8951}" type="pres">
      <dgm:prSet presAssocID="{31034B1E-257A-44FB-9B30-DFFA36676E5D}" presName="dotArrow2" presStyleLbl="alignNode1" presStyleIdx="4" presStyleCnt="10" custLinFactX="-300000" custLinFactY="44627" custLinFactNeighborX="-337094" custLinFactNeighborY="100000"/>
      <dgm:spPr/>
    </dgm:pt>
    <dgm:pt modelId="{B4A7DF46-C465-4E23-96B9-73DFD7969E5E}" type="pres">
      <dgm:prSet presAssocID="{31034B1E-257A-44FB-9B30-DFFA36676E5D}" presName="dotArrow3" presStyleLbl="alignNode1" presStyleIdx="5" presStyleCnt="10" custLinFactX="-300000" custLinFactNeighborX="-326613" custLinFactNeighborY="97885"/>
      <dgm:spPr/>
    </dgm:pt>
    <dgm:pt modelId="{13A80894-A44A-42D8-9293-659BA44C94FF}" type="pres">
      <dgm:prSet presAssocID="{31034B1E-257A-44FB-9B30-DFFA36676E5D}" presName="dotArrow4" presStyleLbl="alignNode1" presStyleIdx="6" presStyleCnt="10" custLinFactX="-300000" custLinFactY="44627" custLinFactNeighborX="-316133" custLinFactNeighborY="100000"/>
      <dgm:spPr/>
    </dgm:pt>
    <dgm:pt modelId="{40983029-4B15-4635-B107-5D73E58C3FF8}" type="pres">
      <dgm:prSet presAssocID="{31034B1E-257A-44FB-9B30-DFFA36676E5D}" presName="dotArrow5" presStyleLbl="alignNode1" presStyleIdx="7" presStyleCnt="10" custLinFactX="-580775" custLinFactY="100000" custLinFactNeighborX="-600000" custLinFactNeighborY="108694"/>
      <dgm:spPr/>
    </dgm:pt>
    <dgm:pt modelId="{A087F8E3-A366-4A23-A727-219AD1279B82}" type="pres">
      <dgm:prSet presAssocID="{31034B1E-257A-44FB-9B30-DFFA36676E5D}" presName="dotArrow6" presStyleLbl="alignNode1" presStyleIdx="8" presStyleCnt="10" custLinFactX="-300000" custLinFactY="28097" custLinFactNeighborX="-326613" custLinFactNeighborY="100000"/>
      <dgm:spPr/>
    </dgm:pt>
    <dgm:pt modelId="{32E4312F-D157-4A45-800F-D3955500383F}" type="pres">
      <dgm:prSet presAssocID="{31034B1E-257A-44FB-9B30-DFFA36676E5D}" presName="dotArrow7" presStyleLbl="alignNode1" presStyleIdx="9" presStyleCnt="10" custLinFactX="-300000" custLinFactY="3795" custLinFactNeighborX="-326613" custLinFactNeighborY="100000"/>
      <dgm:spPr/>
    </dgm:pt>
    <dgm:pt modelId="{4FA76AEC-8C7D-4E82-A776-11F8D52132ED}" type="pres">
      <dgm:prSet presAssocID="{4E71562A-F4B6-462F-89A1-981EC26AD6C6}" presName="parTx1" presStyleLbl="node1" presStyleIdx="0" presStyleCnt="2" custScaleX="162077" custScaleY="167818" custLinFactNeighborX="26636" custLinFactNeighborY="40996"/>
      <dgm:spPr/>
      <dgm:t>
        <a:bodyPr/>
        <a:lstStyle/>
        <a:p>
          <a:endParaRPr lang="ru-RU"/>
        </a:p>
      </dgm:t>
    </dgm:pt>
    <dgm:pt modelId="{3102CA3B-95C1-4C3A-87C3-CA3442119C46}" type="pres">
      <dgm:prSet presAssocID="{D578B39A-5C6E-46A5-A2C9-420A546C13C7}" presName="picture1" presStyleCnt="0"/>
      <dgm:spPr/>
    </dgm:pt>
    <dgm:pt modelId="{A8FBD5DC-0A17-466B-A456-89ADB388EB70}" type="pres">
      <dgm:prSet presAssocID="{D578B39A-5C6E-46A5-A2C9-420A546C13C7}" presName="imageRepeatNode" presStyleLbl="fgImgPlace1" presStyleIdx="0" presStyleCnt="2"/>
      <dgm:spPr/>
      <dgm:t>
        <a:bodyPr/>
        <a:lstStyle/>
        <a:p>
          <a:endParaRPr lang="ru-RU"/>
        </a:p>
      </dgm:t>
    </dgm:pt>
    <dgm:pt modelId="{3BFEF5EE-A247-473D-A070-BBFEE850598E}" type="pres">
      <dgm:prSet presAssocID="{6A00CC81-CAD5-41CB-8AE4-98CAC975CBAE}" presName="parTx2" presStyleLbl="node1" presStyleIdx="1" presStyleCnt="2" custScaleX="123522" custScaleY="144284"/>
      <dgm:spPr/>
      <dgm:t>
        <a:bodyPr/>
        <a:lstStyle/>
        <a:p>
          <a:endParaRPr lang="ru-RU"/>
        </a:p>
      </dgm:t>
    </dgm:pt>
    <dgm:pt modelId="{4F9EAAC7-C95A-466D-BED7-37FBAC975E8D}" type="pres">
      <dgm:prSet presAssocID="{A50AF994-0BCD-4645-995E-5BD26A549E66}" presName="picture2" presStyleCnt="0"/>
      <dgm:spPr/>
    </dgm:pt>
    <dgm:pt modelId="{6A0D5F63-4E76-4C16-B43D-D008A31EFF65}" type="pres">
      <dgm:prSet presAssocID="{A50AF994-0BCD-4645-995E-5BD26A549E66}" presName="imageRepeatNode" presStyleLbl="fgImgPlace1" presStyleIdx="1" presStyleCnt="2" custLinFactNeighborX="-34213" custLinFactNeighborY="1364"/>
      <dgm:spPr/>
      <dgm:t>
        <a:bodyPr/>
        <a:lstStyle/>
        <a:p>
          <a:endParaRPr lang="ru-RU"/>
        </a:p>
      </dgm:t>
    </dgm:pt>
  </dgm:ptLst>
  <dgm:cxnLst>
    <dgm:cxn modelId="{A79967F2-8DB2-4FFB-8A42-6228ED8B2363}" srcId="{31034B1E-257A-44FB-9B30-DFFA36676E5D}" destId="{4E71562A-F4B6-462F-89A1-981EC26AD6C6}" srcOrd="0" destOrd="0" parTransId="{9109401B-0405-461A-881A-71DFDB548E03}" sibTransId="{D578B39A-5C6E-46A5-A2C9-420A546C13C7}"/>
    <dgm:cxn modelId="{3618EB80-405B-4A41-AEAC-D3E804DD2D30}" type="presOf" srcId="{A50AF994-0BCD-4645-995E-5BD26A549E66}" destId="{6A0D5F63-4E76-4C16-B43D-D008A31EFF65}" srcOrd="0" destOrd="0" presId="urn:microsoft.com/office/officeart/2008/layout/AscendingPictureAccentProcess"/>
    <dgm:cxn modelId="{6EBC316F-AE69-4563-850E-0D03760BA498}" type="presOf" srcId="{4E71562A-F4B6-462F-89A1-981EC26AD6C6}" destId="{4FA76AEC-8C7D-4E82-A776-11F8D52132ED}" srcOrd="0" destOrd="0" presId="urn:microsoft.com/office/officeart/2008/layout/AscendingPictureAccentProcess"/>
    <dgm:cxn modelId="{2BB0BEA6-D4BF-4083-8679-AD612019F243}" srcId="{31034B1E-257A-44FB-9B30-DFFA36676E5D}" destId="{6A00CC81-CAD5-41CB-8AE4-98CAC975CBAE}" srcOrd="1" destOrd="0" parTransId="{465951A6-4CEA-40D9-BD7D-B6DA28F1A7C8}" sibTransId="{A50AF994-0BCD-4645-995E-5BD26A549E66}"/>
    <dgm:cxn modelId="{8B3F6395-68C8-4A9D-9E42-D51C188BA7A7}" type="presOf" srcId="{D578B39A-5C6E-46A5-A2C9-420A546C13C7}" destId="{A8FBD5DC-0A17-466B-A456-89ADB388EB70}" srcOrd="0" destOrd="0" presId="urn:microsoft.com/office/officeart/2008/layout/AscendingPictureAccentProcess"/>
    <dgm:cxn modelId="{C8B15648-3FA4-4215-9941-E0CF3F6498CB}" type="presOf" srcId="{6A00CC81-CAD5-41CB-8AE4-98CAC975CBAE}" destId="{3BFEF5EE-A247-473D-A070-BBFEE850598E}" srcOrd="0" destOrd="0" presId="urn:microsoft.com/office/officeart/2008/layout/AscendingPictureAccentProcess"/>
    <dgm:cxn modelId="{2B756B02-2428-4B64-98C7-145EF1ED0155}" type="presOf" srcId="{31034B1E-257A-44FB-9B30-DFFA36676E5D}" destId="{B4510247-CBC8-4226-94D3-6A3FAA4B3D1B}" srcOrd="0" destOrd="0" presId="urn:microsoft.com/office/officeart/2008/layout/AscendingPictureAccentProcess"/>
    <dgm:cxn modelId="{C602A833-CF54-4960-B3F5-5F06D44A1D0C}" type="presParOf" srcId="{B4510247-CBC8-4226-94D3-6A3FAA4B3D1B}" destId="{7125B323-9AFB-457A-A985-7594C7CF8F85}" srcOrd="0" destOrd="0" presId="urn:microsoft.com/office/officeart/2008/layout/AscendingPictureAccentProcess"/>
    <dgm:cxn modelId="{E9865CEB-ECA9-4452-A927-078CB96BF640}" type="presParOf" srcId="{B4510247-CBC8-4226-94D3-6A3FAA4B3D1B}" destId="{1C9B9130-E62B-4672-B632-7D2FA61E3B30}" srcOrd="1" destOrd="0" presId="urn:microsoft.com/office/officeart/2008/layout/AscendingPictureAccentProcess"/>
    <dgm:cxn modelId="{4E6F04D7-309B-4473-AECB-BAD867FB337C}" type="presParOf" srcId="{B4510247-CBC8-4226-94D3-6A3FAA4B3D1B}" destId="{EE3C332E-BF4D-4544-8F93-08FA7A10BE53}" srcOrd="2" destOrd="0" presId="urn:microsoft.com/office/officeart/2008/layout/AscendingPictureAccentProcess"/>
    <dgm:cxn modelId="{C2706F2D-7AC5-4AD0-B4F7-BDE400CA0032}" type="presParOf" srcId="{B4510247-CBC8-4226-94D3-6A3FAA4B3D1B}" destId="{57D046F2-2454-4F22-B210-24C55F842989}" srcOrd="3" destOrd="0" presId="urn:microsoft.com/office/officeart/2008/layout/AscendingPictureAccentProcess"/>
    <dgm:cxn modelId="{AB48C290-116C-4C63-8BA3-CA6E986F3DB7}" type="presParOf" srcId="{B4510247-CBC8-4226-94D3-6A3FAA4B3D1B}" destId="{17F29247-F375-4878-90C0-4D39867D8951}" srcOrd="4" destOrd="0" presId="urn:microsoft.com/office/officeart/2008/layout/AscendingPictureAccentProcess"/>
    <dgm:cxn modelId="{41385C55-0F49-4FE0-929B-37096763D256}" type="presParOf" srcId="{B4510247-CBC8-4226-94D3-6A3FAA4B3D1B}" destId="{B4A7DF46-C465-4E23-96B9-73DFD7969E5E}" srcOrd="5" destOrd="0" presId="urn:microsoft.com/office/officeart/2008/layout/AscendingPictureAccentProcess"/>
    <dgm:cxn modelId="{CCE03A7A-0998-41F2-B9E0-CE386B91A4BA}" type="presParOf" srcId="{B4510247-CBC8-4226-94D3-6A3FAA4B3D1B}" destId="{13A80894-A44A-42D8-9293-659BA44C94FF}" srcOrd="6" destOrd="0" presId="urn:microsoft.com/office/officeart/2008/layout/AscendingPictureAccentProcess"/>
    <dgm:cxn modelId="{D86244AB-5A9A-4D93-8132-A4EB996F7D03}" type="presParOf" srcId="{B4510247-CBC8-4226-94D3-6A3FAA4B3D1B}" destId="{40983029-4B15-4635-B107-5D73E58C3FF8}" srcOrd="7" destOrd="0" presId="urn:microsoft.com/office/officeart/2008/layout/AscendingPictureAccentProcess"/>
    <dgm:cxn modelId="{FDE5B8CD-67B9-416F-8E80-B4EF4F6B3449}" type="presParOf" srcId="{B4510247-CBC8-4226-94D3-6A3FAA4B3D1B}" destId="{A087F8E3-A366-4A23-A727-219AD1279B82}" srcOrd="8" destOrd="0" presId="urn:microsoft.com/office/officeart/2008/layout/AscendingPictureAccentProcess"/>
    <dgm:cxn modelId="{C4CFD1A2-A1E4-4A3A-B837-1E7FC04D6D27}" type="presParOf" srcId="{B4510247-CBC8-4226-94D3-6A3FAA4B3D1B}" destId="{32E4312F-D157-4A45-800F-D3955500383F}" srcOrd="9" destOrd="0" presId="urn:microsoft.com/office/officeart/2008/layout/AscendingPictureAccentProcess"/>
    <dgm:cxn modelId="{6EA47AE3-75AC-4365-BF5C-AB7047F92C26}" type="presParOf" srcId="{B4510247-CBC8-4226-94D3-6A3FAA4B3D1B}" destId="{4FA76AEC-8C7D-4E82-A776-11F8D52132ED}" srcOrd="10" destOrd="0" presId="urn:microsoft.com/office/officeart/2008/layout/AscendingPictureAccentProcess"/>
    <dgm:cxn modelId="{82E2AC9A-439D-463B-A9B7-8C43CC38B94D}" type="presParOf" srcId="{B4510247-CBC8-4226-94D3-6A3FAA4B3D1B}" destId="{3102CA3B-95C1-4C3A-87C3-CA3442119C46}" srcOrd="11" destOrd="0" presId="urn:microsoft.com/office/officeart/2008/layout/AscendingPictureAccentProcess"/>
    <dgm:cxn modelId="{A99DD7D5-586A-4311-95B7-04951D057A23}" type="presParOf" srcId="{3102CA3B-95C1-4C3A-87C3-CA3442119C46}" destId="{A8FBD5DC-0A17-466B-A456-89ADB388EB70}" srcOrd="0" destOrd="0" presId="urn:microsoft.com/office/officeart/2008/layout/AscendingPictureAccentProcess"/>
    <dgm:cxn modelId="{5D1470F6-BB15-447D-8CE1-41ECCE5BE7A1}" type="presParOf" srcId="{B4510247-CBC8-4226-94D3-6A3FAA4B3D1B}" destId="{3BFEF5EE-A247-473D-A070-BBFEE850598E}" srcOrd="12" destOrd="0" presId="urn:microsoft.com/office/officeart/2008/layout/AscendingPictureAccentProcess"/>
    <dgm:cxn modelId="{FB0EB83E-5F66-4C1A-9EAA-8FA74C1F9B70}" type="presParOf" srcId="{B4510247-CBC8-4226-94D3-6A3FAA4B3D1B}" destId="{4F9EAAC7-C95A-466D-BED7-37FBAC975E8D}" srcOrd="13" destOrd="0" presId="urn:microsoft.com/office/officeart/2008/layout/AscendingPictureAccentProcess"/>
    <dgm:cxn modelId="{B5426F70-37D9-4666-A8E9-E6857262DB4D}" type="presParOf" srcId="{4F9EAAC7-C95A-466D-BED7-37FBAC975E8D}" destId="{6A0D5F63-4E76-4C16-B43D-D008A31EFF65}" srcOrd="0" destOrd="0" presId="urn:microsoft.com/office/officeart/2008/layout/AscendingPictureAccentProcess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E6EF9D1E-28A3-4B7B-A2D4-DF69790527DE}" type="doc">
      <dgm:prSet loTypeId="urn:microsoft.com/office/officeart/2008/layout/LinedList" loCatId="hierarchy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96E31178-299C-4C89-A08A-8F970051CEF2}">
      <dgm:prSet phldrT="[Текст]"/>
      <dgm:spPr/>
      <dgm:t>
        <a:bodyPr vert="vert270"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r>
            <a: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Профилактика осложнений</a:t>
          </a:r>
          <a:endParaRPr lang="ru-RU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24B9D50E-34B4-41F9-BD9F-2D45F2730B0D}" type="parTrans" cxnId="{13F683DF-B0DE-4CED-8B95-25454B94B559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3A1E26A-D11D-498F-9101-81067FCF6C0E}" type="sibTrans" cxnId="{13F683DF-B0DE-4CED-8B95-25454B94B559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F8085287-5755-40EB-8000-FBAF3E3C3A03}">
      <dgm:prSet phldrT="[Текст]"/>
      <dgm:spPr/>
      <dgm:t>
        <a:bodyPr/>
        <a:lstStyle/>
        <a:p>
          <a:r>
            <a:rPr lang="ru-RU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1.Вакцинация - один из способов предотвратить заболевание, соответственно избежать осложнений.</a:t>
          </a:r>
          <a:endParaRPr lang="ru-RU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3A1A46FC-8BA5-4DA4-A4C6-C9108C119516}" type="parTrans" cxnId="{304F07A1-36DE-41C6-933D-1322E5D1DE52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0068824-FC69-4CF6-A7F9-059CFA8755FB}" type="sibTrans" cxnId="{304F07A1-36DE-41C6-933D-1322E5D1DE52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BA6F00C-A950-4309-9737-DEBD392B96F3}">
      <dgm:prSet phldrT="[Текст]"/>
      <dgm:spPr/>
      <dgm:t>
        <a:bodyPr/>
        <a:lstStyle/>
        <a:p>
          <a:r>
            <a:rPr lang="ru-RU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rPr>
            <a:t>2. Обращение к врачу в течение 48 часов после появления первых признаков заболевания.</a:t>
          </a:r>
          <a:endParaRPr lang="ru-RU" b="1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</a:endParaRPr>
        </a:p>
      </dgm:t>
    </dgm:pt>
    <dgm:pt modelId="{33C601DF-EB6D-47C4-8FC9-524E9E591429}" type="parTrans" cxnId="{91F36BA2-AE32-4B45-8433-4469AFDADB46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FCC2505B-1C88-4531-ADCE-2F008C631880}" type="sibTrans" cxnId="{91F36BA2-AE32-4B45-8433-4469AFDADB46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01BB62B-9975-4319-A5C1-DD5109E8D291}">
      <dgm:prSet phldrT="[Текст]"/>
      <dgm:spPr/>
      <dgm:t>
        <a:bodyPr/>
        <a:lstStyle/>
        <a:p>
          <a:r>
            <a:rPr lang="ru-RU" b="1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rPr>
            <a:t>3. Выполнение всех назначений врача. </a:t>
          </a:r>
          <a:endParaRPr lang="ru-RU" b="1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</a:endParaRPr>
        </a:p>
      </dgm:t>
    </dgm:pt>
    <dgm:pt modelId="{4B18D9F4-5B72-47BF-8A82-755F7D04AAA0}" type="parTrans" cxnId="{DF4115F4-585A-4693-AB7B-4D14B46A9D00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0DD703E-361B-4F7C-92BD-681DFA165EB6}" type="sibTrans" cxnId="{DF4115F4-585A-4693-AB7B-4D14B46A9D00}">
      <dgm:prSet/>
      <dgm:spPr/>
      <dgm:t>
        <a:bodyPr/>
        <a:lstStyle/>
        <a:p>
          <a:endParaRPr lang="ru-RU" b="0" cap="none" spc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CD43264A-9DA3-43DF-8222-E3FCFEE8A350}" type="pres">
      <dgm:prSet presAssocID="{E6EF9D1E-28A3-4B7B-A2D4-DF69790527DE}" presName="vert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ru-RU"/>
        </a:p>
      </dgm:t>
    </dgm:pt>
    <dgm:pt modelId="{133BE160-9759-4FB7-93D3-6794DAFEA62D}" type="pres">
      <dgm:prSet presAssocID="{96E31178-299C-4C89-A08A-8F970051CEF2}" presName="thickLine" presStyleLbl="alignNode1" presStyleIdx="0" presStyleCnt="1"/>
      <dgm:spPr/>
    </dgm:pt>
    <dgm:pt modelId="{D7F7472F-8734-4648-AA61-6020629BE0ED}" type="pres">
      <dgm:prSet presAssocID="{96E31178-299C-4C89-A08A-8F970051CEF2}" presName="horz1" presStyleCnt="0"/>
      <dgm:spPr/>
    </dgm:pt>
    <dgm:pt modelId="{0765AC72-4373-4A58-AEFE-ED4FFAABEFC7}" type="pres">
      <dgm:prSet presAssocID="{96E31178-299C-4C89-A08A-8F970051CEF2}" presName="tx1" presStyleLbl="revTx" presStyleIdx="0" presStyleCnt="4" custScaleX="95172"/>
      <dgm:spPr/>
      <dgm:t>
        <a:bodyPr/>
        <a:lstStyle/>
        <a:p>
          <a:endParaRPr lang="ru-RU"/>
        </a:p>
      </dgm:t>
    </dgm:pt>
    <dgm:pt modelId="{30266487-A2CE-4FA8-89D9-DD593E625CF8}" type="pres">
      <dgm:prSet presAssocID="{96E31178-299C-4C89-A08A-8F970051CEF2}" presName="vert1" presStyleCnt="0"/>
      <dgm:spPr/>
    </dgm:pt>
    <dgm:pt modelId="{9A2B0251-B1F4-48DB-8A62-4AA201A3E556}" type="pres">
      <dgm:prSet presAssocID="{F8085287-5755-40EB-8000-FBAF3E3C3A03}" presName="vertSpace2a" presStyleCnt="0"/>
      <dgm:spPr/>
    </dgm:pt>
    <dgm:pt modelId="{9E8909F7-F93A-4AF3-9B70-E8CCAF694DBC}" type="pres">
      <dgm:prSet presAssocID="{F8085287-5755-40EB-8000-FBAF3E3C3A03}" presName="horz2" presStyleCnt="0"/>
      <dgm:spPr/>
    </dgm:pt>
    <dgm:pt modelId="{1CFD40AC-0CCF-46A7-8575-3660ED8F7D6E}" type="pres">
      <dgm:prSet presAssocID="{F8085287-5755-40EB-8000-FBAF3E3C3A03}" presName="horzSpace2" presStyleCnt="0"/>
      <dgm:spPr/>
    </dgm:pt>
    <dgm:pt modelId="{AFD40E33-1E9C-4374-980E-4348D625CE7D}" type="pres">
      <dgm:prSet presAssocID="{F8085287-5755-40EB-8000-FBAF3E3C3A03}" presName="tx2" presStyleLbl="revTx" presStyleIdx="1" presStyleCnt="4" custScaleX="102995" custLinFactNeighborX="9595" custLinFactNeighborY="-844"/>
      <dgm:spPr/>
      <dgm:t>
        <a:bodyPr/>
        <a:lstStyle/>
        <a:p>
          <a:endParaRPr lang="ru-RU"/>
        </a:p>
      </dgm:t>
    </dgm:pt>
    <dgm:pt modelId="{0DA33F70-981A-4F25-88FF-D5956FF2EA88}" type="pres">
      <dgm:prSet presAssocID="{F8085287-5755-40EB-8000-FBAF3E3C3A03}" presName="vert2" presStyleCnt="0"/>
      <dgm:spPr/>
    </dgm:pt>
    <dgm:pt modelId="{FE4DA87A-0919-4802-A012-64BA91623452}" type="pres">
      <dgm:prSet presAssocID="{F8085287-5755-40EB-8000-FBAF3E3C3A03}" presName="thinLine2b" presStyleLbl="callout" presStyleIdx="0" presStyleCnt="3"/>
      <dgm:spPr/>
    </dgm:pt>
    <dgm:pt modelId="{867D1EF5-E1E8-4E64-BC67-9A6FFE499955}" type="pres">
      <dgm:prSet presAssocID="{F8085287-5755-40EB-8000-FBAF3E3C3A03}" presName="vertSpace2b" presStyleCnt="0"/>
      <dgm:spPr/>
    </dgm:pt>
    <dgm:pt modelId="{343886D8-6297-4D31-8450-15836C1F8413}" type="pres">
      <dgm:prSet presAssocID="{1BA6F00C-A950-4309-9737-DEBD392B96F3}" presName="horz2" presStyleCnt="0"/>
      <dgm:spPr/>
    </dgm:pt>
    <dgm:pt modelId="{C90AFE1D-971A-416D-BED1-1CF3224C9F4F}" type="pres">
      <dgm:prSet presAssocID="{1BA6F00C-A950-4309-9737-DEBD392B96F3}" presName="horzSpace2" presStyleCnt="0"/>
      <dgm:spPr/>
    </dgm:pt>
    <dgm:pt modelId="{75C5A144-5F4A-4517-A71A-DD65B8BBA781}" type="pres">
      <dgm:prSet presAssocID="{1BA6F00C-A950-4309-9737-DEBD392B96F3}" presName="tx2" presStyleLbl="revTx" presStyleIdx="2" presStyleCnt="4" custScaleX="102460" custScaleY="87050" custLinFactNeighborX="9595" custLinFactNeighborY="-844"/>
      <dgm:spPr/>
      <dgm:t>
        <a:bodyPr/>
        <a:lstStyle/>
        <a:p>
          <a:endParaRPr lang="ru-RU"/>
        </a:p>
      </dgm:t>
    </dgm:pt>
    <dgm:pt modelId="{61B04585-EB88-4DC4-AE3E-21F30992DB6F}" type="pres">
      <dgm:prSet presAssocID="{1BA6F00C-A950-4309-9737-DEBD392B96F3}" presName="vert2" presStyleCnt="0"/>
      <dgm:spPr/>
    </dgm:pt>
    <dgm:pt modelId="{80527D18-6B22-4E19-9E1F-6631B6DE831E}" type="pres">
      <dgm:prSet presAssocID="{1BA6F00C-A950-4309-9737-DEBD392B96F3}" presName="thinLine2b" presStyleLbl="callout" presStyleIdx="1" presStyleCnt="3"/>
      <dgm:spPr/>
    </dgm:pt>
    <dgm:pt modelId="{26901373-52B4-49EC-A879-4B300E99A8DE}" type="pres">
      <dgm:prSet presAssocID="{1BA6F00C-A950-4309-9737-DEBD392B96F3}" presName="vertSpace2b" presStyleCnt="0"/>
      <dgm:spPr/>
    </dgm:pt>
    <dgm:pt modelId="{4A165CEB-6E8E-413D-9E01-CE10DA7ED53A}" type="pres">
      <dgm:prSet presAssocID="{401BB62B-9975-4319-A5C1-DD5109E8D291}" presName="horz2" presStyleCnt="0"/>
      <dgm:spPr/>
    </dgm:pt>
    <dgm:pt modelId="{36B9EB86-29FA-4C6D-84CA-1B38A0F7A475}" type="pres">
      <dgm:prSet presAssocID="{401BB62B-9975-4319-A5C1-DD5109E8D291}" presName="horzSpace2" presStyleCnt="0"/>
      <dgm:spPr/>
    </dgm:pt>
    <dgm:pt modelId="{5AB74295-4849-4C8C-A48E-7A934254521A}" type="pres">
      <dgm:prSet presAssocID="{401BB62B-9975-4319-A5C1-DD5109E8D291}" presName="tx2" presStyleLbl="revTx" presStyleIdx="3" presStyleCnt="4" custScaleX="102798" custScaleY="53506" custLinFactNeighborX="9595" custLinFactNeighborY="-844"/>
      <dgm:spPr/>
      <dgm:t>
        <a:bodyPr/>
        <a:lstStyle/>
        <a:p>
          <a:endParaRPr lang="ru-RU"/>
        </a:p>
      </dgm:t>
    </dgm:pt>
    <dgm:pt modelId="{454FD67C-04BB-4737-9303-3A1FFEEA6AA6}" type="pres">
      <dgm:prSet presAssocID="{401BB62B-9975-4319-A5C1-DD5109E8D291}" presName="vert2" presStyleCnt="0"/>
      <dgm:spPr/>
    </dgm:pt>
    <dgm:pt modelId="{9B4A4897-8383-4D9C-B4D4-E53B94B255DC}" type="pres">
      <dgm:prSet presAssocID="{401BB62B-9975-4319-A5C1-DD5109E8D291}" presName="thinLine2b" presStyleLbl="callout" presStyleIdx="2" presStyleCnt="3"/>
      <dgm:spPr/>
    </dgm:pt>
    <dgm:pt modelId="{461A55EC-8BBE-467C-99BE-1DE05258C9E4}" type="pres">
      <dgm:prSet presAssocID="{401BB62B-9975-4319-A5C1-DD5109E8D291}" presName="vertSpace2b" presStyleCnt="0"/>
      <dgm:spPr/>
    </dgm:pt>
  </dgm:ptLst>
  <dgm:cxnLst>
    <dgm:cxn modelId="{87349569-9D64-4DBD-89A9-D65F55BA653E}" type="presOf" srcId="{96E31178-299C-4C89-A08A-8F970051CEF2}" destId="{0765AC72-4373-4A58-AEFE-ED4FFAABEFC7}" srcOrd="0" destOrd="0" presId="urn:microsoft.com/office/officeart/2008/layout/LinedList"/>
    <dgm:cxn modelId="{BFCE9DFF-8F47-4E11-B994-1DA1C256F369}" type="presOf" srcId="{E6EF9D1E-28A3-4B7B-A2D4-DF69790527DE}" destId="{CD43264A-9DA3-43DF-8222-E3FCFEE8A350}" srcOrd="0" destOrd="0" presId="urn:microsoft.com/office/officeart/2008/layout/LinedList"/>
    <dgm:cxn modelId="{DF4115F4-585A-4693-AB7B-4D14B46A9D00}" srcId="{96E31178-299C-4C89-A08A-8F970051CEF2}" destId="{401BB62B-9975-4319-A5C1-DD5109E8D291}" srcOrd="2" destOrd="0" parTransId="{4B18D9F4-5B72-47BF-8A82-755F7D04AAA0}" sibTransId="{10DD703E-361B-4F7C-92BD-681DFA165EB6}"/>
    <dgm:cxn modelId="{03A5AD1A-9D32-4198-AA44-C9417DE11DD8}" type="presOf" srcId="{401BB62B-9975-4319-A5C1-DD5109E8D291}" destId="{5AB74295-4849-4C8C-A48E-7A934254521A}" srcOrd="0" destOrd="0" presId="urn:microsoft.com/office/officeart/2008/layout/LinedList"/>
    <dgm:cxn modelId="{4B96A4AB-A583-45F7-BE88-D6C29DADE2E3}" type="presOf" srcId="{F8085287-5755-40EB-8000-FBAF3E3C3A03}" destId="{AFD40E33-1E9C-4374-980E-4348D625CE7D}" srcOrd="0" destOrd="0" presId="urn:microsoft.com/office/officeart/2008/layout/LinedList"/>
    <dgm:cxn modelId="{91F36BA2-AE32-4B45-8433-4469AFDADB46}" srcId="{96E31178-299C-4C89-A08A-8F970051CEF2}" destId="{1BA6F00C-A950-4309-9737-DEBD392B96F3}" srcOrd="1" destOrd="0" parTransId="{33C601DF-EB6D-47C4-8FC9-524E9E591429}" sibTransId="{FCC2505B-1C88-4531-ADCE-2F008C631880}"/>
    <dgm:cxn modelId="{13F683DF-B0DE-4CED-8B95-25454B94B559}" srcId="{E6EF9D1E-28A3-4B7B-A2D4-DF69790527DE}" destId="{96E31178-299C-4C89-A08A-8F970051CEF2}" srcOrd="0" destOrd="0" parTransId="{24B9D50E-34B4-41F9-BD9F-2D45F2730B0D}" sibTransId="{83A1E26A-D11D-498F-9101-81067FCF6C0E}"/>
    <dgm:cxn modelId="{304F07A1-36DE-41C6-933D-1322E5D1DE52}" srcId="{96E31178-299C-4C89-A08A-8F970051CEF2}" destId="{F8085287-5755-40EB-8000-FBAF3E3C3A03}" srcOrd="0" destOrd="0" parTransId="{3A1A46FC-8BA5-4DA4-A4C6-C9108C119516}" sibTransId="{E0068824-FC69-4CF6-A7F9-059CFA8755FB}"/>
    <dgm:cxn modelId="{65897FD3-7233-416B-ACD2-6A5AC2D41E1F}" type="presOf" srcId="{1BA6F00C-A950-4309-9737-DEBD392B96F3}" destId="{75C5A144-5F4A-4517-A71A-DD65B8BBA781}" srcOrd="0" destOrd="0" presId="urn:microsoft.com/office/officeart/2008/layout/LinedList"/>
    <dgm:cxn modelId="{E1D85827-3A74-4549-AC68-54BEC257E43B}" type="presParOf" srcId="{CD43264A-9DA3-43DF-8222-E3FCFEE8A350}" destId="{133BE160-9759-4FB7-93D3-6794DAFEA62D}" srcOrd="0" destOrd="0" presId="urn:microsoft.com/office/officeart/2008/layout/LinedList"/>
    <dgm:cxn modelId="{490C8A49-E0E0-4E0E-A117-62D2C4FE8A43}" type="presParOf" srcId="{CD43264A-9DA3-43DF-8222-E3FCFEE8A350}" destId="{D7F7472F-8734-4648-AA61-6020629BE0ED}" srcOrd="1" destOrd="0" presId="urn:microsoft.com/office/officeart/2008/layout/LinedList"/>
    <dgm:cxn modelId="{1E9B6A92-08F6-4F64-B066-0DA4FDE061C6}" type="presParOf" srcId="{D7F7472F-8734-4648-AA61-6020629BE0ED}" destId="{0765AC72-4373-4A58-AEFE-ED4FFAABEFC7}" srcOrd="0" destOrd="0" presId="urn:microsoft.com/office/officeart/2008/layout/LinedList"/>
    <dgm:cxn modelId="{C5446E5E-5605-40BE-B839-18B97DB0F0A8}" type="presParOf" srcId="{D7F7472F-8734-4648-AA61-6020629BE0ED}" destId="{30266487-A2CE-4FA8-89D9-DD593E625CF8}" srcOrd="1" destOrd="0" presId="urn:microsoft.com/office/officeart/2008/layout/LinedList"/>
    <dgm:cxn modelId="{EC23334B-A008-4482-A3B2-23103034C14A}" type="presParOf" srcId="{30266487-A2CE-4FA8-89D9-DD593E625CF8}" destId="{9A2B0251-B1F4-48DB-8A62-4AA201A3E556}" srcOrd="0" destOrd="0" presId="urn:microsoft.com/office/officeart/2008/layout/LinedList"/>
    <dgm:cxn modelId="{E025E2A0-B45F-496F-A2F1-BDA2115C14C8}" type="presParOf" srcId="{30266487-A2CE-4FA8-89D9-DD593E625CF8}" destId="{9E8909F7-F93A-4AF3-9B70-E8CCAF694DBC}" srcOrd="1" destOrd="0" presId="urn:microsoft.com/office/officeart/2008/layout/LinedList"/>
    <dgm:cxn modelId="{75D7212F-E9A5-4664-B9EF-D5BBE0747CB2}" type="presParOf" srcId="{9E8909F7-F93A-4AF3-9B70-E8CCAF694DBC}" destId="{1CFD40AC-0CCF-46A7-8575-3660ED8F7D6E}" srcOrd="0" destOrd="0" presId="urn:microsoft.com/office/officeart/2008/layout/LinedList"/>
    <dgm:cxn modelId="{35FB0331-68E6-4C6A-B77A-6E6F1D445D32}" type="presParOf" srcId="{9E8909F7-F93A-4AF3-9B70-E8CCAF694DBC}" destId="{AFD40E33-1E9C-4374-980E-4348D625CE7D}" srcOrd="1" destOrd="0" presId="urn:microsoft.com/office/officeart/2008/layout/LinedList"/>
    <dgm:cxn modelId="{1B2FD9B4-53E3-4AC1-AD8D-4A7857A05C97}" type="presParOf" srcId="{9E8909F7-F93A-4AF3-9B70-E8CCAF694DBC}" destId="{0DA33F70-981A-4F25-88FF-D5956FF2EA88}" srcOrd="2" destOrd="0" presId="urn:microsoft.com/office/officeart/2008/layout/LinedList"/>
    <dgm:cxn modelId="{827F233A-F3A0-447C-8B59-F3CFB22A704B}" type="presParOf" srcId="{30266487-A2CE-4FA8-89D9-DD593E625CF8}" destId="{FE4DA87A-0919-4802-A012-64BA91623452}" srcOrd="2" destOrd="0" presId="urn:microsoft.com/office/officeart/2008/layout/LinedList"/>
    <dgm:cxn modelId="{D1A3D4F8-E370-464F-920E-7D23EB590D24}" type="presParOf" srcId="{30266487-A2CE-4FA8-89D9-DD593E625CF8}" destId="{867D1EF5-E1E8-4E64-BC67-9A6FFE499955}" srcOrd="3" destOrd="0" presId="urn:microsoft.com/office/officeart/2008/layout/LinedList"/>
    <dgm:cxn modelId="{4A17E569-46AC-4B5E-8F72-6144A3BCB33B}" type="presParOf" srcId="{30266487-A2CE-4FA8-89D9-DD593E625CF8}" destId="{343886D8-6297-4D31-8450-15836C1F8413}" srcOrd="4" destOrd="0" presId="urn:microsoft.com/office/officeart/2008/layout/LinedList"/>
    <dgm:cxn modelId="{B1CBD5CA-32EC-40B7-9549-90D38916FBDA}" type="presParOf" srcId="{343886D8-6297-4D31-8450-15836C1F8413}" destId="{C90AFE1D-971A-416D-BED1-1CF3224C9F4F}" srcOrd="0" destOrd="0" presId="urn:microsoft.com/office/officeart/2008/layout/LinedList"/>
    <dgm:cxn modelId="{58DA4F07-0384-41E4-9B9D-4417A4053C7B}" type="presParOf" srcId="{343886D8-6297-4D31-8450-15836C1F8413}" destId="{75C5A144-5F4A-4517-A71A-DD65B8BBA781}" srcOrd="1" destOrd="0" presId="urn:microsoft.com/office/officeart/2008/layout/LinedList"/>
    <dgm:cxn modelId="{D046576A-DEAD-4650-9C18-4724A5F983AA}" type="presParOf" srcId="{343886D8-6297-4D31-8450-15836C1F8413}" destId="{61B04585-EB88-4DC4-AE3E-21F30992DB6F}" srcOrd="2" destOrd="0" presId="urn:microsoft.com/office/officeart/2008/layout/LinedList"/>
    <dgm:cxn modelId="{590143E5-A251-41AE-99D2-13C791EFD4F8}" type="presParOf" srcId="{30266487-A2CE-4FA8-89D9-DD593E625CF8}" destId="{80527D18-6B22-4E19-9E1F-6631B6DE831E}" srcOrd="5" destOrd="0" presId="urn:microsoft.com/office/officeart/2008/layout/LinedList"/>
    <dgm:cxn modelId="{AA7CAE9F-0C30-4E10-8F9F-CC6EE1E09669}" type="presParOf" srcId="{30266487-A2CE-4FA8-89D9-DD593E625CF8}" destId="{26901373-52B4-49EC-A879-4B300E99A8DE}" srcOrd="6" destOrd="0" presId="urn:microsoft.com/office/officeart/2008/layout/LinedList"/>
    <dgm:cxn modelId="{B3CF4037-66B7-4313-8AB3-4301C03DB7F0}" type="presParOf" srcId="{30266487-A2CE-4FA8-89D9-DD593E625CF8}" destId="{4A165CEB-6E8E-413D-9E01-CE10DA7ED53A}" srcOrd="7" destOrd="0" presId="urn:microsoft.com/office/officeart/2008/layout/LinedList"/>
    <dgm:cxn modelId="{F5737CB1-D450-41E8-B8E3-636140F9306A}" type="presParOf" srcId="{4A165CEB-6E8E-413D-9E01-CE10DA7ED53A}" destId="{36B9EB86-29FA-4C6D-84CA-1B38A0F7A475}" srcOrd="0" destOrd="0" presId="urn:microsoft.com/office/officeart/2008/layout/LinedList"/>
    <dgm:cxn modelId="{564CCEE8-1066-4FDD-B430-58802C1E3A72}" type="presParOf" srcId="{4A165CEB-6E8E-413D-9E01-CE10DA7ED53A}" destId="{5AB74295-4849-4C8C-A48E-7A934254521A}" srcOrd="1" destOrd="0" presId="urn:microsoft.com/office/officeart/2008/layout/LinedList"/>
    <dgm:cxn modelId="{97A7421D-6E11-4A23-A8D9-915FF8E57739}" type="presParOf" srcId="{4A165CEB-6E8E-413D-9E01-CE10DA7ED53A}" destId="{454FD67C-04BB-4737-9303-3A1FFEEA6AA6}" srcOrd="2" destOrd="0" presId="urn:microsoft.com/office/officeart/2008/layout/LinedList"/>
    <dgm:cxn modelId="{B463031A-6AAA-41A6-977E-06030867EF95}" type="presParOf" srcId="{30266487-A2CE-4FA8-89D9-DD593E625CF8}" destId="{9B4A4897-8383-4D9C-B4D4-E53B94B255DC}" srcOrd="8" destOrd="0" presId="urn:microsoft.com/office/officeart/2008/layout/LinedList"/>
    <dgm:cxn modelId="{ECA36464-E645-4F76-86F0-BCABB3E44892}" type="presParOf" srcId="{30266487-A2CE-4FA8-89D9-DD593E625CF8}" destId="{461A55EC-8BBE-467C-99BE-1DE05258C9E4}" srcOrd="9" destOrd="0" presId="urn:microsoft.com/office/officeart/2008/layout/Lin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3EBFC06-F6C3-4F60-A754-4BA594801DEF}" type="doc">
      <dgm:prSet loTypeId="urn:microsoft.com/office/officeart/2005/8/layout/arrow4" loCatId="process" qsTypeId="urn:microsoft.com/office/officeart/2005/8/quickstyle/simple5" qsCatId="simple" csTypeId="urn:microsoft.com/office/officeart/2005/8/colors/accent0_2" csCatId="mainScheme" phldr="1"/>
      <dgm:spPr/>
      <dgm:t>
        <a:bodyPr/>
        <a:lstStyle/>
        <a:p>
          <a:endParaRPr lang="ru-RU"/>
        </a:p>
      </dgm:t>
    </dgm:pt>
    <dgm:pt modelId="{E33E0314-2A45-47FE-983C-BD01B7F794CA}">
      <dgm:prSet phldrT="[Текст]"/>
      <dgm:spPr/>
      <dgm:t>
        <a:bodyPr/>
        <a:lstStyle/>
        <a:p>
          <a:pPr algn="ctr"/>
          <a:r>
            <a:rPr lang="ru-RU" dirty="0" smtClean="0"/>
            <a:t>Смертность от осложнений при гриппе</a:t>
          </a:r>
          <a:endParaRPr lang="ru-RU" dirty="0"/>
        </a:p>
      </dgm:t>
    </dgm:pt>
    <dgm:pt modelId="{CE96B7F2-F1DE-4090-8087-CF5026B9E808}" type="parTrans" cxnId="{D3A32396-10B9-4AAA-8A30-9D195219F896}">
      <dgm:prSet/>
      <dgm:spPr/>
      <dgm:t>
        <a:bodyPr/>
        <a:lstStyle/>
        <a:p>
          <a:endParaRPr lang="ru-RU"/>
        </a:p>
      </dgm:t>
    </dgm:pt>
    <dgm:pt modelId="{DBB75D33-D827-4C46-A2A3-84359B226FBC}" type="sibTrans" cxnId="{D3A32396-10B9-4AAA-8A30-9D195219F896}">
      <dgm:prSet/>
      <dgm:spPr/>
      <dgm:t>
        <a:bodyPr/>
        <a:lstStyle/>
        <a:p>
          <a:endParaRPr lang="ru-RU"/>
        </a:p>
      </dgm:t>
    </dgm:pt>
    <dgm:pt modelId="{AD82E5B7-0F8F-4FFA-8B01-228A3A6708C9}">
      <dgm:prSet phldrT="[Текст]"/>
      <dgm:spPr/>
      <dgm:t>
        <a:bodyPr/>
        <a:lstStyle/>
        <a:p>
          <a:pPr algn="l"/>
          <a:r>
            <a:rPr lang="ru-RU" dirty="0" smtClean="0"/>
            <a:t>В каждый эпидемический год осложнения гриппа уносят в среднем в год от 2000 до 5000 человек. В основном это люди старше 60 лет и дети. </a:t>
          </a:r>
          <a:endParaRPr lang="ru-RU" dirty="0">
            <a:solidFill>
              <a:schemeClr val="bg2">
                <a:lumMod val="75000"/>
              </a:schemeClr>
            </a:solidFill>
          </a:endParaRPr>
        </a:p>
      </dgm:t>
    </dgm:pt>
    <dgm:pt modelId="{107073F6-3203-4CDD-8A91-E7EDC9261FB2}" type="sibTrans" cxnId="{E0F6ED16-22A3-46E8-BC9E-846BD944A93E}">
      <dgm:prSet/>
      <dgm:spPr/>
      <dgm:t>
        <a:bodyPr/>
        <a:lstStyle/>
        <a:p>
          <a:endParaRPr lang="ru-RU"/>
        </a:p>
      </dgm:t>
    </dgm:pt>
    <dgm:pt modelId="{D89BD874-3E70-4920-85EE-A3F38FB6B703}" type="parTrans" cxnId="{E0F6ED16-22A3-46E8-BC9E-846BD944A93E}">
      <dgm:prSet/>
      <dgm:spPr/>
      <dgm:t>
        <a:bodyPr/>
        <a:lstStyle/>
        <a:p>
          <a:endParaRPr lang="ru-RU"/>
        </a:p>
      </dgm:t>
    </dgm:pt>
    <dgm:pt modelId="{6314480C-FE38-4AC7-B21A-15EB14CEBB62}">
      <dgm:prSet phldrT="[Текст]"/>
      <dgm:spPr/>
      <dgm:t>
        <a:bodyPr/>
        <a:lstStyle/>
        <a:p>
          <a:pPr algn="l"/>
          <a:r>
            <a:rPr lang="ru-RU" dirty="0" smtClean="0">
              <a:solidFill>
                <a:schemeClr val="bg2">
                  <a:lumMod val="75000"/>
                </a:schemeClr>
              </a:solidFill>
            </a:rPr>
            <a:t>В 50% случаев причиной смерти становятся осложнения со стороны сердечно–сосудистой системы и в 25% случаев осложнения со стороны легочной системы. </a:t>
          </a:r>
          <a:endParaRPr lang="ru-RU" dirty="0">
            <a:solidFill>
              <a:schemeClr val="bg2">
                <a:lumMod val="75000"/>
              </a:schemeClr>
            </a:solidFill>
          </a:endParaRPr>
        </a:p>
      </dgm:t>
    </dgm:pt>
    <dgm:pt modelId="{5D00FA8D-2432-435B-A52B-B18FB1D26CFE}" type="parTrans" cxnId="{FBFF773D-804C-411D-B078-2EF3A2493900}">
      <dgm:prSet/>
      <dgm:spPr/>
    </dgm:pt>
    <dgm:pt modelId="{99524E7B-0A06-4156-8FDD-320B49904C36}" type="sibTrans" cxnId="{FBFF773D-804C-411D-B078-2EF3A2493900}">
      <dgm:prSet/>
      <dgm:spPr/>
    </dgm:pt>
    <dgm:pt modelId="{D0D93F0E-2583-4153-A4D2-D75AC81B8861}" type="pres">
      <dgm:prSet presAssocID="{F3EBFC06-F6C3-4F60-A754-4BA594801DEF}" presName="compositeShape" presStyleCnt="0">
        <dgm:presLayoutVars>
          <dgm:chMax val="2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6B9BF70-A053-4A48-83BE-63BF52CEDE86}" type="pres">
      <dgm:prSet presAssocID="{E33E0314-2A45-47FE-983C-BD01B7F794CA}" presName="upArrow" presStyleLbl="node1" presStyleIdx="0" presStyleCnt="1" custScaleX="94496"/>
      <dgm:spPr>
        <a:prstGeom prst="downArrow">
          <a:avLst/>
        </a:prstGeom>
      </dgm:spPr>
    </dgm:pt>
    <dgm:pt modelId="{9C08B0BF-8047-4168-A5CA-2E431307E44B}" type="pres">
      <dgm:prSet presAssocID="{E33E0314-2A45-47FE-983C-BD01B7F794CA}" presName="upArrowText" presStyleLbl="revTx" presStyleIdx="0" presStyleCnt="1" custScaleX="11196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3A32396-10B9-4AAA-8A30-9D195219F896}" srcId="{F3EBFC06-F6C3-4F60-A754-4BA594801DEF}" destId="{E33E0314-2A45-47FE-983C-BD01B7F794CA}" srcOrd="0" destOrd="0" parTransId="{CE96B7F2-F1DE-4090-8087-CF5026B9E808}" sibTransId="{DBB75D33-D827-4C46-A2A3-84359B226FBC}"/>
    <dgm:cxn modelId="{0C5E1CBB-BF49-43A3-948F-C8CB93BA0B16}" type="presOf" srcId="{F3EBFC06-F6C3-4F60-A754-4BA594801DEF}" destId="{D0D93F0E-2583-4153-A4D2-D75AC81B8861}" srcOrd="0" destOrd="0" presId="urn:microsoft.com/office/officeart/2005/8/layout/arrow4"/>
    <dgm:cxn modelId="{FBFF773D-804C-411D-B078-2EF3A2493900}" srcId="{E33E0314-2A45-47FE-983C-BD01B7F794CA}" destId="{6314480C-FE38-4AC7-B21A-15EB14CEBB62}" srcOrd="1" destOrd="0" parTransId="{5D00FA8D-2432-435B-A52B-B18FB1D26CFE}" sibTransId="{99524E7B-0A06-4156-8FDD-320B49904C36}"/>
    <dgm:cxn modelId="{757A2068-00E1-45FC-A9D1-42DCB1FB6304}" type="presOf" srcId="{6314480C-FE38-4AC7-B21A-15EB14CEBB62}" destId="{9C08B0BF-8047-4168-A5CA-2E431307E44B}" srcOrd="0" destOrd="2" presId="urn:microsoft.com/office/officeart/2005/8/layout/arrow4"/>
    <dgm:cxn modelId="{B12339FB-1DAD-4961-96AE-E221971BE170}" type="presOf" srcId="{E33E0314-2A45-47FE-983C-BD01B7F794CA}" destId="{9C08B0BF-8047-4168-A5CA-2E431307E44B}" srcOrd="0" destOrd="0" presId="urn:microsoft.com/office/officeart/2005/8/layout/arrow4"/>
    <dgm:cxn modelId="{828BB7E7-7EFC-4533-AD5E-9A148EBCC97E}" type="presOf" srcId="{AD82E5B7-0F8F-4FFA-8B01-228A3A6708C9}" destId="{9C08B0BF-8047-4168-A5CA-2E431307E44B}" srcOrd="0" destOrd="1" presId="urn:microsoft.com/office/officeart/2005/8/layout/arrow4"/>
    <dgm:cxn modelId="{E0F6ED16-22A3-46E8-BC9E-846BD944A93E}" srcId="{E33E0314-2A45-47FE-983C-BD01B7F794CA}" destId="{AD82E5B7-0F8F-4FFA-8B01-228A3A6708C9}" srcOrd="0" destOrd="0" parTransId="{D89BD874-3E70-4920-85EE-A3F38FB6B703}" sibTransId="{107073F6-3203-4CDD-8A91-E7EDC9261FB2}"/>
    <dgm:cxn modelId="{7DBA1CEF-9CCD-4ECD-8AA9-E1817D22E227}" type="presParOf" srcId="{D0D93F0E-2583-4153-A4D2-D75AC81B8861}" destId="{F6B9BF70-A053-4A48-83BE-63BF52CEDE86}" srcOrd="0" destOrd="0" presId="urn:microsoft.com/office/officeart/2005/8/layout/arrow4"/>
    <dgm:cxn modelId="{618443E6-57E1-4FCA-B4EB-73C42FFF1410}" type="presParOf" srcId="{D0D93F0E-2583-4153-A4D2-D75AC81B8861}" destId="{9C08B0BF-8047-4168-A5CA-2E431307E44B}" srcOrd="1" destOrd="0" presId="urn:microsoft.com/office/officeart/2005/8/layout/arrow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25B323-9AFB-457A-A985-7594C7CF8F85}">
      <dsp:nvSpPr>
        <dsp:cNvPr id="0" name=""/>
        <dsp:cNvSpPr/>
      </dsp:nvSpPr>
      <dsp:spPr>
        <a:xfrm>
          <a:off x="740362" y="2565983"/>
          <a:ext cx="100233" cy="1002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C9B9130-E62B-4672-B632-7D2FA61E3B30}">
      <dsp:nvSpPr>
        <dsp:cNvPr id="0" name=""/>
        <dsp:cNvSpPr/>
      </dsp:nvSpPr>
      <dsp:spPr>
        <a:xfrm>
          <a:off x="668354" y="2709998"/>
          <a:ext cx="100233" cy="1002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E3C332E-BF4D-4544-8F93-08FA7A10BE53}">
      <dsp:nvSpPr>
        <dsp:cNvPr id="0" name=""/>
        <dsp:cNvSpPr/>
      </dsp:nvSpPr>
      <dsp:spPr>
        <a:xfrm>
          <a:off x="524338" y="2782006"/>
          <a:ext cx="100233" cy="1002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57D046F2-2454-4F22-B210-24C55F842989}">
      <dsp:nvSpPr>
        <dsp:cNvPr id="0" name=""/>
        <dsp:cNvSpPr/>
      </dsp:nvSpPr>
      <dsp:spPr>
        <a:xfrm>
          <a:off x="1244418" y="1629877"/>
          <a:ext cx="100233" cy="1002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7F29247-F375-4878-90C0-4D39867D8951}">
      <dsp:nvSpPr>
        <dsp:cNvPr id="0" name=""/>
        <dsp:cNvSpPr/>
      </dsp:nvSpPr>
      <dsp:spPr>
        <a:xfrm>
          <a:off x="812370" y="1485862"/>
          <a:ext cx="100233" cy="1002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B4A7DF46-C465-4E23-96B9-73DFD7969E5E}">
      <dsp:nvSpPr>
        <dsp:cNvPr id="0" name=""/>
        <dsp:cNvSpPr/>
      </dsp:nvSpPr>
      <dsp:spPr>
        <a:xfrm>
          <a:off x="956387" y="1359212"/>
          <a:ext cx="100233" cy="1002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13A80894-A44A-42D8-9293-659BA44C94FF}">
      <dsp:nvSpPr>
        <dsp:cNvPr id="0" name=""/>
        <dsp:cNvSpPr/>
      </dsp:nvSpPr>
      <dsp:spPr>
        <a:xfrm>
          <a:off x="1100402" y="1485862"/>
          <a:ext cx="100233" cy="1002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0983029-4B15-4635-B107-5D73E58C3FF8}">
      <dsp:nvSpPr>
        <dsp:cNvPr id="0" name=""/>
        <dsp:cNvSpPr/>
      </dsp:nvSpPr>
      <dsp:spPr>
        <a:xfrm>
          <a:off x="668353" y="1629877"/>
          <a:ext cx="100233" cy="1002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A087F8E3-A366-4A23-A727-219AD1279B82}">
      <dsp:nvSpPr>
        <dsp:cNvPr id="0" name=""/>
        <dsp:cNvSpPr/>
      </dsp:nvSpPr>
      <dsp:spPr>
        <a:xfrm>
          <a:off x="956387" y="1557870"/>
          <a:ext cx="100233" cy="1002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2E4312F-D157-4A45-800F-D3955500383F}">
      <dsp:nvSpPr>
        <dsp:cNvPr id="0" name=""/>
        <dsp:cNvSpPr/>
      </dsp:nvSpPr>
      <dsp:spPr>
        <a:xfrm>
          <a:off x="956387" y="1701886"/>
          <a:ext cx="100233" cy="100233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4FA76AEC-8C7D-4E82-A776-11F8D52132ED}">
      <dsp:nvSpPr>
        <dsp:cNvPr id="0" name=""/>
        <dsp:cNvSpPr/>
      </dsp:nvSpPr>
      <dsp:spPr>
        <a:xfrm>
          <a:off x="673788" y="3506605"/>
          <a:ext cx="3503842" cy="973125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589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Связанные с присоединением вторичной бактериальной инфекции</a:t>
          </a:r>
          <a:endParaRPr lang="ru-RU" sz="1400" kern="1200" dirty="0"/>
        </a:p>
      </dsp:txBody>
      <dsp:txXfrm>
        <a:off x="721292" y="3554109"/>
        <a:ext cx="3408834" cy="878117"/>
      </dsp:txXfrm>
    </dsp:sp>
    <dsp:sp modelId="{A8FBD5DC-0A17-466B-A456-89ADB388EB70}">
      <dsp:nvSpPr>
        <dsp:cNvPr id="0" name=""/>
        <dsp:cNvSpPr/>
      </dsp:nvSpPr>
      <dsp:spPr>
        <a:xfrm>
          <a:off x="169566" y="2897344"/>
          <a:ext cx="1002336" cy="1002269"/>
        </a:xfrm>
        <a:prstGeom prst="ellipse">
          <a:avLst/>
        </a:prstGeom>
        <a:blipFill>
          <a:blip xmlns:r="http://schemas.openxmlformats.org/officeDocument/2006/relationships" r:embed="rId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7000" r="-17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3BFEF5EE-A247-473D-A070-BBFEE850598E}">
      <dsp:nvSpPr>
        <dsp:cNvPr id="0" name=""/>
        <dsp:cNvSpPr/>
      </dsp:nvSpPr>
      <dsp:spPr>
        <a:xfrm>
          <a:off x="1428438" y="2202912"/>
          <a:ext cx="2670346" cy="836658"/>
        </a:xfrm>
        <a:prstGeom prst="round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1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57589" tIns="53340" rIns="53340" bIns="53340" numCol="1" spcCol="1270" anchor="ctr" anchorCtr="0">
          <a:noAutofit/>
        </a:bodyPr>
        <a:lstStyle/>
        <a:p>
          <a:pPr lvl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kern="1200" dirty="0" smtClean="0"/>
            <a:t>Связанные непосредственно с течением гриппа</a:t>
          </a:r>
          <a:endParaRPr lang="ru-RU" sz="1400" kern="1200" dirty="0"/>
        </a:p>
      </dsp:txBody>
      <dsp:txXfrm>
        <a:off x="1469280" y="2243754"/>
        <a:ext cx="2588662" cy="754974"/>
      </dsp:txXfrm>
    </dsp:sp>
    <dsp:sp modelId="{6A0D5F63-4E76-4C16-B43D-D008A31EFF65}">
      <dsp:nvSpPr>
        <dsp:cNvPr id="0" name=""/>
        <dsp:cNvSpPr/>
      </dsp:nvSpPr>
      <dsp:spPr>
        <a:xfrm>
          <a:off x="740366" y="1776812"/>
          <a:ext cx="1002336" cy="1002269"/>
        </a:xfrm>
        <a:prstGeom prst="ellipse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25000" r="-25000"/>
          </a:stretch>
        </a:blipFill>
        <a:ln w="952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3BE160-9759-4FB7-93D3-6794DAFEA62D}">
      <dsp:nvSpPr>
        <dsp:cNvPr id="0" name=""/>
        <dsp:cNvSpPr/>
      </dsp:nvSpPr>
      <dsp:spPr>
        <a:xfrm>
          <a:off x="0" y="0"/>
          <a:ext cx="892899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765AC72-4373-4A58-AEFE-ED4FFAABEFC7}">
      <dsp:nvSpPr>
        <dsp:cNvPr id="0" name=""/>
        <dsp:cNvSpPr/>
      </dsp:nvSpPr>
      <dsp:spPr>
        <a:xfrm>
          <a:off x="0" y="0"/>
          <a:ext cx="1676343" cy="5544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vert270" wrap="square" lIns="163830" tIns="163830" rIns="163830" bIns="163830" numCol="1" spcCol="1270" anchor="t" anchorCtr="0">
          <a:noAutofit/>
          <a:scene3d>
            <a:camera prst="orthographicFront"/>
            <a:lightRig rig="brightRoom" dir="t"/>
          </a:scene3d>
          <a:sp3d contourW="6350" prstMaterial="plastic">
            <a:bevelT w="20320" h="20320" prst="angle"/>
            <a:contourClr>
              <a:schemeClr val="accent1">
                <a:tint val="100000"/>
                <a:shade val="100000"/>
                <a:hueMod val="100000"/>
                <a:satMod val="100000"/>
              </a:schemeClr>
            </a:contourClr>
          </a:sp3d>
        </a:bodyPr>
        <a:lstStyle/>
        <a:p>
          <a:pPr lvl="0" algn="l" defTabSz="1911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43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Профилактика осложнений</a:t>
          </a:r>
          <a:endParaRPr lang="ru-RU" sz="43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0" y="0"/>
        <a:ext cx="1676343" cy="5544616"/>
      </dsp:txXfrm>
    </dsp:sp>
    <dsp:sp modelId="{AFD40E33-1E9C-4374-980E-4348D625CE7D}">
      <dsp:nvSpPr>
        <dsp:cNvPr id="0" name=""/>
        <dsp:cNvSpPr/>
      </dsp:nvSpPr>
      <dsp:spPr>
        <a:xfrm>
          <a:off x="1808505" y="88438"/>
          <a:ext cx="7120486" cy="212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1.Вакцинация - один из способов предотвратить заболевание, соответственно избежать осложнений.</a:t>
          </a:r>
          <a:endParaRPr lang="ru-RU" sz="29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808505" y="88438"/>
        <a:ext cx="7120486" cy="2127962"/>
      </dsp:txXfrm>
    </dsp:sp>
    <dsp:sp modelId="{FE4DA87A-0919-4802-A012-64BA91623452}">
      <dsp:nvSpPr>
        <dsp:cNvPr id="0" name=""/>
        <dsp:cNvSpPr/>
      </dsp:nvSpPr>
      <dsp:spPr>
        <a:xfrm>
          <a:off x="1676343" y="2234361"/>
          <a:ext cx="70455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5C5A144-5F4A-4517-A71A-DD65B8BBA781}">
      <dsp:nvSpPr>
        <dsp:cNvPr id="0" name=""/>
        <dsp:cNvSpPr/>
      </dsp:nvSpPr>
      <dsp:spPr>
        <a:xfrm>
          <a:off x="1845492" y="2322799"/>
          <a:ext cx="7083499" cy="185239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rPr>
            <a:t>2. Обращение к врачу в течение 48 часов после появления первых признаков заболевания.</a:t>
          </a:r>
          <a:endParaRPr lang="ru-RU" sz="2900" b="1" kern="1200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</a:endParaRPr>
        </a:p>
      </dsp:txBody>
      <dsp:txXfrm>
        <a:off x="1845492" y="2322799"/>
        <a:ext cx="7083499" cy="1852391"/>
      </dsp:txXfrm>
    </dsp:sp>
    <dsp:sp modelId="{80527D18-6B22-4E19-9E1F-6631B6DE831E}">
      <dsp:nvSpPr>
        <dsp:cNvPr id="0" name=""/>
        <dsp:cNvSpPr/>
      </dsp:nvSpPr>
      <dsp:spPr>
        <a:xfrm>
          <a:off x="1676343" y="4193151"/>
          <a:ext cx="70455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AB74295-4849-4C8C-A48E-7A934254521A}">
      <dsp:nvSpPr>
        <dsp:cNvPr id="0" name=""/>
        <dsp:cNvSpPr/>
      </dsp:nvSpPr>
      <dsp:spPr>
        <a:xfrm>
          <a:off x="1822125" y="4281589"/>
          <a:ext cx="7106866" cy="11385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0490" tIns="110490" rIns="110490" bIns="110490" numCol="1" spcCol="1270" anchor="t" anchorCtr="0">
          <a:noAutofit/>
        </a:bodyPr>
        <a:lstStyle/>
        <a:p>
          <a:pPr lvl="0" algn="l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900" b="1" kern="1200" cap="none" spc="0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</a:rPr>
            <a:t>3. Выполнение всех назначений врача. </a:t>
          </a:r>
          <a:endParaRPr lang="ru-RU" sz="2900" b="1" kern="1200" cap="none" spc="0" dirty="0">
            <a:ln w="10541" cmpd="sng">
              <a:solidFill>
                <a:schemeClr val="accent1">
                  <a:shade val="88000"/>
                  <a:satMod val="110000"/>
                </a:schemeClr>
              </a:solidFill>
              <a:prstDash val="solid"/>
            </a:ln>
            <a:gradFill>
              <a:gsLst>
                <a:gs pos="0">
                  <a:schemeClr val="accent1">
                    <a:tint val="40000"/>
                    <a:satMod val="250000"/>
                  </a:schemeClr>
                </a:gs>
                <a:gs pos="9000">
                  <a:schemeClr val="accent1">
                    <a:tint val="52000"/>
                    <a:satMod val="300000"/>
                  </a:schemeClr>
                </a:gs>
                <a:gs pos="50000">
                  <a:schemeClr val="accent1">
                    <a:shade val="20000"/>
                    <a:satMod val="300000"/>
                  </a:schemeClr>
                </a:gs>
                <a:gs pos="79000">
                  <a:schemeClr val="accent1">
                    <a:tint val="52000"/>
                    <a:satMod val="300000"/>
                  </a:schemeClr>
                </a:gs>
                <a:gs pos="100000">
                  <a:schemeClr val="accent1">
                    <a:tint val="40000"/>
                    <a:satMod val="250000"/>
                  </a:schemeClr>
                </a:gs>
              </a:gsLst>
              <a:lin ang="5400000"/>
            </a:gradFill>
            <a:effectLst/>
          </a:endParaRPr>
        </a:p>
      </dsp:txBody>
      <dsp:txXfrm>
        <a:off x="1822125" y="4281589"/>
        <a:ext cx="7106866" cy="1138587"/>
      </dsp:txXfrm>
    </dsp:sp>
    <dsp:sp modelId="{9B4A4897-8383-4D9C-B4D4-E53B94B255DC}">
      <dsp:nvSpPr>
        <dsp:cNvPr id="0" name=""/>
        <dsp:cNvSpPr/>
      </dsp:nvSpPr>
      <dsp:spPr>
        <a:xfrm>
          <a:off x="1676343" y="5438137"/>
          <a:ext cx="704553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z="127000" prstMaterial="matte"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6B9BF70-A053-4A48-83BE-63BF52CEDE86}">
      <dsp:nvSpPr>
        <dsp:cNvPr id="0" name=""/>
        <dsp:cNvSpPr/>
      </dsp:nvSpPr>
      <dsp:spPr>
        <a:xfrm>
          <a:off x="337883" y="0"/>
          <a:ext cx="2784388" cy="5544616"/>
        </a:xfrm>
        <a:prstGeom prst="downArrow">
          <a:avLst/>
        </a:prstGeom>
        <a:gradFill rotWithShape="0">
          <a:gsLst>
            <a:gs pos="0">
              <a:schemeClr val="l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l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l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</dsp:sp>
    <dsp:sp modelId="{9C08B0BF-8047-4168-A5CA-2E431307E44B}">
      <dsp:nvSpPr>
        <dsp:cNvPr id="0" name=""/>
        <dsp:cNvSpPr/>
      </dsp:nvSpPr>
      <dsp:spPr>
        <a:xfrm>
          <a:off x="2992644" y="0"/>
          <a:ext cx="5598463" cy="5544616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0472" tIns="0" rIns="220472" bIns="220472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kern="1200" dirty="0" smtClean="0"/>
            <a:t>Смертность от осложнений при гриппе</a:t>
          </a:r>
          <a:endParaRPr lang="ru-RU" sz="3100" kern="1200" dirty="0"/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/>
            <a:t>В каждый эпидемический год осложнения гриппа уносят в среднем в год от 2000 до 5000 человек. В основном это люди старше 60 лет и дети. </a:t>
          </a:r>
          <a:endParaRPr lang="ru-RU" sz="2400" kern="1200" dirty="0">
            <a:solidFill>
              <a:schemeClr val="bg2">
                <a:lumMod val="75000"/>
              </a:schemeClr>
            </a:solidFill>
          </a:endParaRPr>
        </a:p>
        <a:p>
          <a:pPr marL="228600" lvl="1" indent="-228600" algn="l" defTabSz="10668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400" kern="1200" dirty="0" smtClean="0">
              <a:solidFill>
                <a:schemeClr val="bg2">
                  <a:lumMod val="75000"/>
                </a:schemeClr>
              </a:solidFill>
            </a:rPr>
            <a:t>В 50% случаев причиной смерти становятся осложнения со стороны сердечно–сосудистой системы и в 25% случаев осложнения со стороны легочной системы. </a:t>
          </a:r>
          <a:endParaRPr lang="ru-RU" sz="2400" kern="1200" dirty="0">
            <a:solidFill>
              <a:schemeClr val="bg2">
                <a:lumMod val="75000"/>
              </a:schemeClr>
            </a:solidFill>
          </a:endParaRPr>
        </a:p>
      </dsp:txBody>
      <dsp:txXfrm>
        <a:off x="2992644" y="0"/>
        <a:ext cx="5598463" cy="554461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AscendingPictureAccentProcess">
  <dgm:title val=""/>
  <dgm:desc val=""/>
  <dgm:catLst>
    <dgm:cat type="process" pri="22500"/>
    <dgm:cat type="picture" pri="16000"/>
    <dgm:cat type="pictureconvert" pri="1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shape xmlns:r="http://schemas.openxmlformats.org/officeDocument/2006/relationships" r:blip="">
      <dgm:adjLst/>
    </dgm:shape>
    <dgm:choose name="Name1">
      <dgm:if name="Name2" axis="ch" ptType="node" func="cnt" op="equ" val="1">
        <dgm:choose name="Name3">
          <dgm:if name="Name4" func="var" arg="dir" op="equ" val="norm">
            <dgm:choose name="Name5">
              <dgm:if name="Name6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l" for="ch" forName="parTx1" refType="w" fact="0.2711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2469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7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l" for="ch" forName="parTx1" refType="w" fact="0.366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3333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if>
          <dgm:else name="Name8">
            <dgm:choose name="Name9">
              <dgm:if name="Name10" axis="des" func="maxDepth" op="gt" val="1">
                <dgm:alg type="composite">
                  <dgm:param type="ar" val="2.7"/>
                </dgm:alg>
                <dgm:constrLst>
                  <dgm:constr type="primFontSz" for="ch" forName="parTx1" op="equ" val="65"/>
                  <dgm:constr type="primFontSz" for="ch" forName="desTx1" op="equ" val="65"/>
                  <dgm:constr type="userD" refType="w" fact="0.0247"/>
                  <dgm:constr type="r" for="ch" forName="parTx1" refType="w" fact="0.7289"/>
                  <dgm:constr type="t" for="ch" forName="parTx1" refType="h" fact="0.9603"/>
                  <dgm:constr type="w" for="ch" forName="parTx1" refType="w" fact="0.5325"/>
                  <dgm:constr type="h" for="ch" forName="parTx1" refType="h" fact="0.3856"/>
                  <dgm:constr type="ctrX" for="ch" forName="picture1" refType="w" fact="0.7531"/>
                  <dgm:constr type="ctrY" for="ch" forName="picture1" refType="h" fact="0.9"/>
                  <dgm:constr type="w" for="ch" forName="picture1" refType="w" fact="0.2469"/>
                  <dgm:constr type="h" for="ch" forName="picture1" refType="h" fact="0.6667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</dgm:constrLst>
              </dgm:if>
              <dgm:else name="Name1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userD" refType="w" fact="0.0333"/>
                  <dgm:constr type="r" for="ch" forName="parTx1" refType="w" fact="0.634"/>
                  <dgm:constr type="t" for="ch" forName="parTx1" refType="h" fact="0.7113"/>
                  <dgm:constr type="w" for="ch" forName="parTx1" refType="w" fact="0.7189"/>
                  <dgm:constr type="h" for="ch" forName="parTx1" refType="h" fact="0.3856"/>
                  <dgm:constr type="ctrX" for="ch" forName="picture1" refType="w" fact="0.6667"/>
                  <dgm:constr type="ctrY" for="ch" forName="picture1" refType="h" fact="0.6667"/>
                  <dgm:constr type="w" for="ch" forName="picture1" refType="w" fact="0.3333"/>
                  <dgm:constr type="h" for="ch" forName="picture1" refType="h" fact="0.6667"/>
                </dgm:constrLst>
              </dgm:else>
            </dgm:choose>
          </dgm:else>
        </dgm:choose>
      </dgm:if>
      <dgm:if name="Name12" axis="ch" ptType="node" func="cnt" op="equ" val="2">
        <dgm:choose name="Name13">
          <dgm:if name="Name14" func="var" arg="dir" op="equ" val="norm">
            <dgm:choose name="Name15">
              <dgm:if name="Name16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3221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3056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2859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309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334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359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3848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1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359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359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197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178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688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3503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17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4274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405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3794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4106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44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477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5106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44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477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477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l" for="ch" forName="parTx1" refType="w" fact="0.2614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2369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l" for="ch" forName="parTx2" refType="w" fact="0.4893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4648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if>
          <dgm:else name="Name18">
            <dgm:choose name="Name19">
              <dgm:if name="Name20" axis="des" func="maxDepth" op="gt" val="1">
                <dgm:alg type="composite">
                  <dgm:param type="ar" val="2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userD" refType="w" fact="0.0188"/>
                  <dgm:constr type="ctrX" for="ch" forName="dot1" refType="w" fact="0.6779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6944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7141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6905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6654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6403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6152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59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6403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6403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803"/>
                  <dgm:constr type="t" for="ch" forName="parTx1" refType="h" fact="0.8169"/>
                  <dgm:constr type="w" for="ch" forName="parTx1" refType="w" fact="0.4064"/>
                  <dgm:constr type="h" for="ch" forName="parTx1" refType="h" fact="0.218"/>
                  <dgm:constr type="ctrX" for="ch" forName="picture1" refType="w" fact="0.8215"/>
                  <dgm:constr type="ctrY" for="ch" forName="picture1" refType="h" fact="0.7834"/>
                  <dgm:constr type="w" for="ch" forName="picture1" refType="w" fact="0.1884"/>
                  <dgm:constr type="h" for="ch" forName="picture1" refType="h" fact="0.376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312"/>
                  <dgm:constr type="t" for="ch" forName="parTx2" refType="h" fact="0.3905"/>
                  <dgm:constr type="w" for="ch" forName="parTx2" refType="w" fact="0.4064"/>
                  <dgm:constr type="h" for="ch" forName="parTx2" refType="h" fact="0.218"/>
                  <dgm:constr type="ctrX" for="ch" forName="picture2" refType="w" fact="0.6497"/>
                  <dgm:constr type="ctrY" for="ch" forName="picture2" refType="h" fact="0.357"/>
                  <dgm:constr type="w" for="ch" forName="picture2" refType="w" fact="0.1884"/>
                  <dgm:constr type="h" for="ch" forName="picture2" refType="h" fact="0.376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</dgm:constrLst>
              </dgm:if>
              <dgm:else name="Name21">
                <dgm:alg type="composite">
                  <dgm:param type="ar" val="1.507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userD" refType="w" fact="0.025"/>
                  <dgm:constr type="ctrX" for="ch" forName="dot1" refType="w" fact="0.5726"/>
                  <dgm:constr type="ctrY" for="ch" forName="dot1" refType="h" fact="0.5911"/>
                  <dgm:constr type="w" for="ch" forName="dot1" refType="userD"/>
                  <dgm:constr type="h" for="ch" forName="dot1" refType="userD"/>
                  <dgm:constr type="ctrX" for="ch" forName="dot2" refType="w" fact="0.5945"/>
                  <dgm:constr type="ctrY" for="ch" forName="dot2" refType="h" fact="0.644"/>
                  <dgm:constr type="w" for="ch" forName="dot2" refType="userD"/>
                  <dgm:constr type="h" for="ch" forName="dot2" refType="userD"/>
                  <dgm:constr type="ctrX" for="ch" forName="dot3" refType="w" fact="0.6206"/>
                  <dgm:constr type="ctrY" for="ch" forName="dot3" refType="h" fact="0.6898"/>
                  <dgm:constr type="w" for="ch" forName="dot3" refType="userD"/>
                  <dgm:constr type="h" for="ch" forName="dot3" refType="userD"/>
                  <dgm:constr type="ctrX" for="ch" forName="dotArrow1" refType="w" fact="0.5894"/>
                  <dgm:constr type="ctrY" for="ch" forName="dotArrow1" refType="h" fact="0.0587"/>
                  <dgm:constr type="w" for="ch" forName="dotArrow1" refType="userD"/>
                  <dgm:constr type="h" for="ch" forName="dotArrow1" refType="userD"/>
                  <dgm:constr type="ctrX" for="ch" forName="dotArrow2" refType="w" fact="0.556"/>
                  <dgm:constr type="ctrY" for="ch" forName="dotArrow2" refType="h" fact="0.0287"/>
                  <dgm:constr type="w" for="ch" forName="dotArrow2" refType="userD"/>
                  <dgm:constr type="h" for="ch" forName="dotArrow2" refType="userD"/>
                  <dgm:constr type="ctrX" for="ch" forName="dotArrow3" refType="w" fact="0.5227"/>
                  <dgm:constr type="ctrY" for="ch" forName="dotArrow3" refType="h" fact="-0.0013"/>
                  <dgm:constr type="w" for="ch" forName="dotArrow3" refType="userD"/>
                  <dgm:constr type="h" for="ch" forName="dotArrow3" refType="userD"/>
                  <dgm:constr type="ctrX" for="ch" forName="dotArrow4" refType="w" fact="0.4894"/>
                  <dgm:constr type="ctrY" for="ch" forName="dotArrow4" refType="h" fact="0.0287"/>
                  <dgm:constr type="w" for="ch" forName="dotArrow4" refType="userD"/>
                  <dgm:constr type="h" for="ch" forName="dotArrow4" refType="userD"/>
                  <dgm:constr type="ctrX" for="ch" forName="dotArrow5" refType="w" fact="0.456"/>
                  <dgm:constr type="ctrY" for="ch" forName="dotArrow5" refType="h" fact="0.0587"/>
                  <dgm:constr type="w" for="ch" forName="dotArrow5" refType="userD"/>
                  <dgm:constr type="h" for="ch" forName="dotArrow5" refType="userD"/>
                  <dgm:constr type="ctrX" for="ch" forName="dotArrow6" refType="w" fact="0.5227"/>
                  <dgm:constr type="ctrY" for="ch" forName="dotArrow6" refType="h" fact="0.062"/>
                  <dgm:constr type="w" for="ch" forName="dotArrow6" refType="userD"/>
                  <dgm:constr type="h" for="ch" forName="dotArrow6" refType="userD"/>
                  <dgm:constr type="ctrX" for="ch" forName="dotArrow7" refType="w" fact="0.5227"/>
                  <dgm:constr type="ctrY" for="ch" forName="dotArrow7" refType="h" fact="0.1253"/>
                  <dgm:constr type="w" for="ch" forName="dotArrow7" refType="userD"/>
                  <dgm:constr type="h" for="ch" forName="dotArrow7" refType="userD"/>
                  <dgm:constr type="r" for="ch" forName="parTx1" refType="w" fact="0.7386"/>
                  <dgm:constr type="t" for="ch" forName="parTx1" refType="h" fact="0.8086"/>
                  <dgm:constr type="w" for="ch" forName="parTx1" refType="w" fact="0.5392"/>
                  <dgm:constr type="h" for="ch" forName="parTx1" refType="h" fact="0.218"/>
                  <dgm:constr type="ctrX" for="ch" forName="picture1" refType="w" fact="0.7631"/>
                  <dgm:constr type="ctrY" for="ch" forName="picture1" refType="h" fact="0.7834"/>
                  <dgm:constr type="w" for="ch" forName="picture1" refType="w" fact="0.25"/>
                  <dgm:constr type="h" for="ch" forName="picture1" refType="h" fact="0.3768"/>
                  <dgm:constr type="r" for="ch" forName="parTx2" refType="w" fact="0.5107"/>
                  <dgm:constr type="t" for="ch" forName="parTx2" refType="h" fact="0.3822"/>
                  <dgm:constr type="w" for="ch" forName="parTx2" refType="w" fact="0.5392"/>
                  <dgm:constr type="h" for="ch" forName="parTx2" refType="h" fact="0.218"/>
                  <dgm:constr type="ctrX" for="ch" forName="picture2" refType="w" fact="0.5352"/>
                  <dgm:constr type="ctrY" for="ch" forName="picture2" refType="h" fact="0.357"/>
                  <dgm:constr type="w" for="ch" forName="picture2" refType="w" fact="0.25"/>
                  <dgm:constr type="h" for="ch" forName="picture2" refType="h" fact="0.3768"/>
                </dgm:constrLst>
              </dgm:else>
            </dgm:choose>
          </dgm:else>
        </dgm:choose>
      </dgm:if>
      <dgm:if name="Name22" axis="ch" ptType="node" func="cnt" op="equ" val="3">
        <dgm:choose name="Name23">
          <dgm:if name="Name24" func="var" arg="dir" op="equ" val="norm">
            <dgm:choose name="Name25">
              <dgm:if name="Name26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2981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2676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357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44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323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23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6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68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491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513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68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68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487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1328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732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3573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4763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4604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27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3684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3307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2912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494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342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23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12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79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6068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6346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79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79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l" for="ch" forName="parTx1" refType="w" fact="0.1837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1641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l" for="ch" forName="parTx2" refType="w" fact="0.4612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4416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l" for="ch" forName="parTx3" refType="w" fact="0.5886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569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if>
          <dgm:else name="Name28">
            <dgm:choose name="Name29">
              <dgm:if name="Name30" axis="des" func="maxDepth" op="gt" val="1">
                <dgm:alg type="composite">
                  <dgm:param type="ar" val="1.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userD" refType="w" fact="0.0162"/>
                  <dgm:constr type="ctrX" for="ch" forName="dot1" refType="w" fact="0.7019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7324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643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5555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5677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5764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554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5315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509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4865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5315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5315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513"/>
                  <dgm:constr type="t" for="ch" forName="parTx1" refType="h" fact="0.8596"/>
                  <dgm:constr type="w" for="ch" forName="parTx1" refType="w" fact="0.3491"/>
                  <dgm:constr type="h" for="ch" forName="parTx1" refType="h" fact="0.1638"/>
                  <dgm:constr type="ctrX" for="ch" forName="picture1" refType="w" fact="0.8672"/>
                  <dgm:constr type="ctrY" for="ch" forName="picture1" refType="h" fact="0.8361"/>
                  <dgm:constr type="w" for="ch" forName="picture1" refType="w" fact="0.1618"/>
                  <dgm:constr type="h" for="ch" forName="picture1" refType="h" fact="0.2832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268"/>
                  <dgm:constr type="t" for="ch" forName="parTx2" refType="h" fact="0.6469"/>
                  <dgm:constr type="w" for="ch" forName="parTx2" refType="w" fact="0.3491"/>
                  <dgm:constr type="h" for="ch" forName="parTx2" refType="h" fact="0.1638"/>
                  <dgm:constr type="ctrX" for="ch" forName="picture2" refType="w" fact="0.6427"/>
                  <dgm:constr type="ctrY" for="ch" forName="picture2" refType="h" fact="0.6234"/>
                  <dgm:constr type="w" for="ch" forName="picture2" refType="w" fact="0.1618"/>
                  <dgm:constr type="h" for="ch" forName="picture2" refType="h" fact="0.2832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5237"/>
                  <dgm:constr type="t" for="ch" forName="parTx3" refType="h" fact="0.3243"/>
                  <dgm:constr type="w" for="ch" forName="parTx3" refType="w" fact="0.3491"/>
                  <dgm:constr type="h" for="ch" forName="parTx3" refType="h" fact="0.1638"/>
                  <dgm:constr type="ctrX" for="ch" forName="picture3" refType="w" fact="0.5396"/>
                  <dgm:constr type="ctrY" for="ch" forName="picture3" refType="h" fact="0.3008"/>
                  <dgm:constr type="w" for="ch" forName="picture3" refType="w" fact="0.1618"/>
                  <dgm:constr type="h" for="ch" forName="picture3" refType="h" fact="0.2832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</dgm:constrLst>
              </dgm:if>
              <dgm:else name="Name31">
                <dgm:alg type="composite">
                  <dgm:param type="ar" val="1.416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userD" refType="w" fact="0.02"/>
                  <dgm:constr type="ctrX" for="ch" forName="dot1" refType="w" fact="0.6316"/>
                  <dgm:constr type="ctrY" for="ch" forName="dot1" refType="h" fact="0.763"/>
                  <dgm:constr type="w" for="ch" forName="dot1" refType="userD"/>
                  <dgm:constr type="h" for="ch" forName="dot1" refType="userD"/>
                  <dgm:constr type="ctrX" for="ch" forName="dot2" refType="w" fact="0.6693"/>
                  <dgm:constr type="ctrY" for="ch" forName="dot2" refType="h" fact="0.7887"/>
                  <dgm:constr type="w" for="ch" forName="dot2" refType="userD"/>
                  <dgm:constr type="h" for="ch" forName="dot2" refType="userD"/>
                  <dgm:constr type="ctrX" for="ch" forName="dot3" refType="w" fact="0.7088"/>
                  <dgm:constr type="ctrY" for="ch" forName="dot3" refType="h" fact="0.809"/>
                  <dgm:constr type="w" for="ch" forName="dot3" refType="userD"/>
                  <dgm:constr type="h" for="ch" forName="dot3" refType="userD"/>
                  <dgm:constr type="ctrX" for="ch" forName="dot4" refType="w" fact="0.4506"/>
                  <dgm:constr type="ctrY" for="ch" forName="dot4" refType="h" fact="0.4655"/>
                  <dgm:constr type="w" for="ch" forName="dot4" refType="userD"/>
                  <dgm:constr type="h" for="ch" forName="dot4" refType="userD"/>
                  <dgm:constr type="ctrX" for="ch" forName="dot5" refType="w" fact="0.4658"/>
                  <dgm:constr type="ctrY" for="ch" forName="dot5" refType="h" fact="0.5178"/>
                  <dgm:constr type="w" for="ch" forName="dot5" refType="userD"/>
                  <dgm:constr type="h" for="ch" forName="dot5" refType="userD"/>
                  <dgm:constr type="ctrX" for="ch" forName="dotArrow1" refType="w" fact="0.4766"/>
                  <dgm:constr type="ctrY" for="ch" forName="dotArrow1" refType="h" fact="0.0718"/>
                  <dgm:constr type="w" for="ch" forName="dotArrow1" refType="userD"/>
                  <dgm:constr type="h" for="ch" forName="dotArrow1" refType="userD"/>
                  <dgm:constr type="ctrX" for="ch" forName="dotArrow2" refType="w" fact="0.4488"/>
                  <dgm:constr type="ctrY" for="ch" forName="dotArrow2" refType="h" fact="0.0468"/>
                  <dgm:constr type="w" for="ch" forName="dotArrow2" refType="userD"/>
                  <dgm:constr type="h" for="ch" forName="dotArrow2" refType="userD"/>
                  <dgm:constr type="ctrX" for="ch" forName="dotArrow3" refType="w" fact="0.421"/>
                  <dgm:constr type="ctrY" for="ch" forName="dotArrow3" refType="h" fact="0.0218"/>
                  <dgm:constr type="w" for="ch" forName="dotArrow3" refType="userD"/>
                  <dgm:constr type="h" for="ch" forName="dotArrow3" refType="userD"/>
                  <dgm:constr type="ctrX" for="ch" forName="dotArrow4" refType="w" fact="0.3932"/>
                  <dgm:constr type="ctrY" for="ch" forName="dotArrow4" refType="h" fact="0.0468"/>
                  <dgm:constr type="w" for="ch" forName="dotArrow4" refType="userD"/>
                  <dgm:constr type="h" for="ch" forName="dotArrow4" refType="userD"/>
                  <dgm:constr type="ctrX" for="ch" forName="dotArrow5" refType="w" fact="0.3654"/>
                  <dgm:constr type="ctrY" for="ch" forName="dotArrow5" refType="h" fact="0.0718"/>
                  <dgm:constr type="w" for="ch" forName="dotArrow5" refType="userD"/>
                  <dgm:constr type="h" for="ch" forName="dotArrow5" refType="userD"/>
                  <dgm:constr type="ctrX" for="ch" forName="dotArrow6" refType="w" fact="0.421"/>
                  <dgm:constr type="ctrY" for="ch" forName="dotArrow6" refType="h" fact="0.0745"/>
                  <dgm:constr type="w" for="ch" forName="dotArrow6" refType="userD"/>
                  <dgm:constr type="h" for="ch" forName="dotArrow6" refType="userD"/>
                  <dgm:constr type="ctrX" for="ch" forName="dotArrow7" refType="w" fact="0.421"/>
                  <dgm:constr type="ctrY" for="ch" forName="dotArrow7" refType="h" fact="0.1273"/>
                  <dgm:constr type="w" for="ch" forName="dotArrow7" refType="userD"/>
                  <dgm:constr type="h" for="ch" forName="dotArrow7" refType="userD"/>
                  <dgm:constr type="r" for="ch" forName="parTx1" refType="w" fact="0.8163"/>
                  <dgm:constr type="t" for="ch" forName="parTx1" refType="h" fact="0.8551"/>
                  <dgm:constr type="w" for="ch" forName="parTx1" refType="w" fact="0.4314"/>
                  <dgm:constr type="h" for="ch" forName="parTx1" refType="h" fact="0.1638"/>
                  <dgm:constr type="ctrX" for="ch" forName="picture1" refType="w" fact="0.8359"/>
                  <dgm:constr type="ctrY" for="ch" forName="picture1" refType="h" fact="0.8361"/>
                  <dgm:constr type="w" for="ch" forName="picture1" refType="w" fact="0.2"/>
                  <dgm:constr type="h" for="ch" forName="picture1" refType="h" fact="0.2832"/>
                  <dgm:constr type="r" for="ch" forName="parTx2" refType="w" fact="0.5388"/>
                  <dgm:constr type="t" for="ch" forName="parTx2" refType="h" fact="0.6424"/>
                  <dgm:constr type="w" for="ch" forName="parTx2" refType="w" fact="0.4314"/>
                  <dgm:constr type="h" for="ch" forName="parTx2" refType="h" fact="0.1638"/>
                  <dgm:constr type="ctrX" for="ch" forName="picture2" refType="w" fact="0.5584"/>
                  <dgm:constr type="ctrY" for="ch" forName="picture2" refType="h" fact="0.6234"/>
                  <dgm:constr type="w" for="ch" forName="picture2" refType="w" fact="0.2"/>
                  <dgm:constr type="h" for="ch" forName="picture2" refType="h" fact="0.2832"/>
                  <dgm:constr type="r" for="ch" forName="parTx3" refType="w" fact="0.4114"/>
                  <dgm:constr type="t" for="ch" forName="parTx3" refType="h" fact="0.3198"/>
                  <dgm:constr type="w" for="ch" forName="parTx3" refType="w" fact="0.4314"/>
                  <dgm:constr type="h" for="ch" forName="parTx3" refType="h" fact="0.1638"/>
                  <dgm:constr type="ctrX" for="ch" forName="picture3" refType="w" fact="0.431"/>
                  <dgm:constr type="ctrY" for="ch" forName="picture3" refType="h" fact="0.3008"/>
                  <dgm:constr type="w" for="ch" forName="picture3" refType="w" fact="0.2"/>
                  <dgm:constr type="h" for="ch" forName="picture3" refType="h" fact="0.2832"/>
                </dgm:constrLst>
              </dgm:else>
            </dgm:choose>
          </dgm:else>
        </dgm:choose>
      </dgm:if>
      <dgm:if name="Name32" axis="ch" ptType="node" func="cnt" op="equ" val="4">
        <dgm:choose name="Name33">
          <dgm:if name="Name34" func="var" arg="dir" op="equ" val="norm">
            <dgm:choose name="Name35">
              <dgm:if name="Name36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3253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2949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263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313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67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5486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5267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5462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565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5851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604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565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565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466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1333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10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3972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229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509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722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5588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37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3978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3606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3223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2829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717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6709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6441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6679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6917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715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739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6917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6917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l" for="ch" forName="parTx1" refType="w" fact="0.1793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163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l" for="ch" forName="parTx2" refType="w" fact="0.502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4857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l" for="ch" forName="parTx3" refType="w" fact="0.6394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6231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l" for="ch" forName="parTx4" refType="w" fact="0.6997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6834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if>
          <dgm:else name="Name38">
            <dgm:choose name="Name39">
              <dgm:if name="Name40" axis="des" func="maxDepth" op="gt" val="1">
                <dgm:alg type="composite">
                  <dgm:param type="ar" val="1.5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userD" refType="w" fact="0.0136"/>
                  <dgm:constr type="ctrX" for="ch" forName="dot1" refType="w" fact="0.6747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7051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7365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687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5325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4514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4733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4538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434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4149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3954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434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434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534"/>
                  <dgm:constr type="t" for="ch" forName="parTx1" refType="h" fact="0.9095"/>
                  <dgm:constr type="w" for="ch" forName="parTx1" refType="w" fact="0.294"/>
                  <dgm:constr type="h" for="ch" forName="parTx1" refType="h" fact="0.1222"/>
                  <dgm:constr type="ctrX" for="ch" forName="picture1" refType="w" fact="0.8667"/>
                  <dgm:constr type="ctrY" for="ch" forName="picture1" refType="h" fact="0.8922"/>
                  <dgm:constr type="w" for="ch" forName="picture1" refType="w" fact="0.1363"/>
                  <dgm:constr type="h" for="ch" forName="picture1" refType="h" fact="0.211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895"/>
                  <dgm:constr type="t" for="ch" forName="parTx2" refType="h" fact="0.762"/>
                  <dgm:constr type="w" for="ch" forName="parTx2" refType="w" fact="0.294"/>
                  <dgm:constr type="h" for="ch" forName="parTx2" refType="h" fact="0.1222"/>
                  <dgm:constr type="ctrX" for="ch" forName="picture2" refType="w" fact="0.6028"/>
                  <dgm:constr type="ctrY" for="ch" forName="picture2" refType="h" fact="0.7447"/>
                  <dgm:constr type="w" for="ch" forName="picture2" refType="w" fact="0.1363"/>
                  <dgm:constr type="h" for="ch" forName="picture2" refType="h" fact="0.211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771"/>
                  <dgm:constr type="t" for="ch" forName="parTx3" refType="h" fact="0.5294"/>
                  <dgm:constr type="w" for="ch" forName="parTx3" refType="w" fact="0.294"/>
                  <dgm:constr type="h" for="ch" forName="parTx3" refType="h" fact="0.1222"/>
                  <dgm:constr type="ctrX" for="ch" forName="picture3" refType="w" fact="0.4905"/>
                  <dgm:constr type="ctrY" for="ch" forName="picture3" refType="h" fact="0.5121"/>
                  <dgm:constr type="w" for="ch" forName="picture3" refType="w" fact="0.1363"/>
                  <dgm:constr type="h" for="ch" forName="picture3" refType="h" fact="0.211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278"/>
                  <dgm:constr type="t" for="ch" forName="parTx4" refType="h" fact="0.2523"/>
                  <dgm:constr type="w" for="ch" forName="parTx4" refType="w" fact="0.294"/>
                  <dgm:constr type="h" for="ch" forName="parTx4" refType="h" fact="0.1222"/>
                  <dgm:constr type="ctrX" for="ch" forName="picture4" refType="w" fact="0.4412"/>
                  <dgm:constr type="ctrY" for="ch" forName="picture4" refType="h" fact="0.235"/>
                  <dgm:constr type="w" for="ch" forName="picture4" refType="w" fact="0.1363"/>
                  <dgm:constr type="h" for="ch" forName="picture4" refType="h" fact="0.211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</dgm:constrLst>
              </dgm:if>
              <dgm:else name="Name41">
                <dgm:alg type="composite">
                  <dgm:param type="ar" val="1.267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userD" refType="w" fact="0.0167"/>
                  <dgm:constr type="ctrX" for="ch" forName="dot1" refType="w" fact="0.6022"/>
                  <dgm:constr type="ctrY" for="ch" forName="dot1" refType="h" fact="0.8215"/>
                  <dgm:constr type="w" for="ch" forName="dot1" refType="userD"/>
                  <dgm:constr type="h" for="ch" forName="dot1" refType="userD"/>
                  <dgm:constr type="ctrX" for="ch" forName="dot2" refType="w" fact="0.6394"/>
                  <dgm:constr type="ctrY" for="ch" forName="dot2" refType="h" fact="0.843"/>
                  <dgm:constr type="w" for="ch" forName="dot2" refType="userD"/>
                  <dgm:constr type="h" for="ch" forName="dot2" refType="userD"/>
                  <dgm:constr type="ctrX" for="ch" forName="dot3" refType="w" fact="0.6777"/>
                  <dgm:constr type="ctrY" for="ch" forName="dot3" refType="h" fact="0.8607"/>
                  <dgm:constr type="w" for="ch" forName="dot3" refType="userD"/>
                  <dgm:constr type="h" for="ch" forName="dot3" refType="userD"/>
                  <dgm:constr type="ctrX" for="ch" forName="dot4" refType="w" fact="0.7171"/>
                  <dgm:constr type="ctrY" for="ch" forName="dot4" refType="h" fact="0.8745"/>
                  <dgm:constr type="w" for="ch" forName="dot4" refType="userD"/>
                  <dgm:constr type="h" for="ch" forName="dot4" refType="userD"/>
                  <dgm:constr type="ctrX" for="ch" forName="dot5" refType="w" fact="0.4283"/>
                  <dgm:constr type="ctrY" for="ch" forName="dot5" refType="h" fact="0.6419"/>
                  <dgm:constr type="w" for="ch" forName="dot5" refType="userD"/>
                  <dgm:constr type="h" for="ch" forName="dot5" refType="userD"/>
                  <dgm:constr type="ctrX" for="ch" forName="dot6" refType="w" fact="0.3291"/>
                  <dgm:constr type="ctrY" for="ch" forName="dot6" refType="h" fact="0.3784"/>
                  <dgm:constr type="w" for="ch" forName="dot6" refType="userD"/>
                  <dgm:constr type="h" for="ch" forName="dot6" refType="userD"/>
                  <dgm:constr type="ctrX" for="ch" forName="dotArrow1" refType="w" fact="0.3559"/>
                  <dgm:constr type="ctrY" for="ch" forName="dotArrow1" refType="h" fact="0.0496"/>
                  <dgm:constr type="w" for="ch" forName="dotArrow1" refType="userD"/>
                  <dgm:constr type="h" for="ch" forName="dotArrow1" refType="userD"/>
                  <dgm:constr type="ctrX" for="ch" forName="dotArrow2" refType="w" fact="0.3321"/>
                  <dgm:constr type="ctrY" for="ch" forName="dotArrow2" refType="h" fact="0.0282"/>
                  <dgm:constr type="w" for="ch" forName="dotArrow2" refType="userD"/>
                  <dgm:constr type="h" for="ch" forName="dotArrow2" refType="userD"/>
                  <dgm:constr type="ctrX" for="ch" forName="dotArrow3" refType="w" fact="0.3083"/>
                  <dgm:constr type="ctrY" for="ch" forName="dotArrow3" refType="h" fact="0.0068"/>
                  <dgm:constr type="w" for="ch" forName="dotArrow3" refType="userD"/>
                  <dgm:constr type="h" for="ch" forName="dotArrow3" refType="userD"/>
                  <dgm:constr type="ctrX" for="ch" forName="dotArrow4" refType="w" fact="0.2845"/>
                  <dgm:constr type="ctrY" for="ch" forName="dotArrow4" refType="h" fact="0.0282"/>
                  <dgm:constr type="w" for="ch" forName="dotArrow4" refType="userD"/>
                  <dgm:constr type="h" for="ch" forName="dotArrow4" refType="userD"/>
                  <dgm:constr type="ctrX" for="ch" forName="dotArrow5" refType="w" fact="0.2606"/>
                  <dgm:constr type="ctrY" for="ch" forName="dotArrow5" refType="h" fact="0.0496"/>
                  <dgm:constr type="w" for="ch" forName="dotArrow5" refType="userD"/>
                  <dgm:constr type="h" for="ch" forName="dotArrow5" refType="userD"/>
                  <dgm:constr type="ctrX" for="ch" forName="dotArrow6" refType="w" fact="0.3083"/>
                  <dgm:constr type="ctrY" for="ch" forName="dotArrow6" refType="h" fact="0.052"/>
                  <dgm:constr type="w" for="ch" forName="dotArrow6" refType="userD"/>
                  <dgm:constr type="h" for="ch" forName="dotArrow6" refType="userD"/>
                  <dgm:constr type="ctrX" for="ch" forName="dotArrow7" refType="w" fact="0.3083"/>
                  <dgm:constr type="ctrY" for="ch" forName="dotArrow7" refType="h" fact="0.0972"/>
                  <dgm:constr type="w" for="ch" forName="dotArrow7" refType="userD"/>
                  <dgm:constr type="h" for="ch" forName="dotArrow7" refType="userD"/>
                  <dgm:constr type="r" for="ch" forName="parTx1" refType="w" fact="0.8207"/>
                  <dgm:constr type="t" for="ch" forName="parTx1" refType="h" fact="0.9064"/>
                  <dgm:constr type="w" for="ch" forName="parTx1" refType="w" fact="0.3595"/>
                  <dgm:constr type="h" for="ch" forName="parTx1" refType="h" fact="0.1222"/>
                  <dgm:constr type="ctrX" for="ch" forName="picture1" refType="w" fact="0.837"/>
                  <dgm:constr type="ctrY" for="ch" forName="picture1" refType="h" fact="0.8922"/>
                  <dgm:constr type="w" for="ch" forName="picture1" refType="w" fact="0.1667"/>
                  <dgm:constr type="h" for="ch" forName="picture1" refType="h" fact="0.2113"/>
                  <dgm:constr type="r" for="ch" forName="parTx2" refType="w" fact="0.498"/>
                  <dgm:constr type="t" for="ch" forName="parTx2" refType="h" fact="0.7589"/>
                  <dgm:constr type="w" for="ch" forName="parTx2" refType="w" fact="0.3595"/>
                  <dgm:constr type="h" for="ch" forName="parTx2" refType="h" fact="0.1222"/>
                  <dgm:constr type="ctrX" for="ch" forName="picture2" refType="w" fact="0.5143"/>
                  <dgm:constr type="ctrY" for="ch" forName="picture2" refType="h" fact="0.7447"/>
                  <dgm:constr type="w" for="ch" forName="picture2" refType="w" fact="0.1667"/>
                  <dgm:constr type="h" for="ch" forName="picture2" refType="h" fact="0.2113"/>
                  <dgm:constr type="r" for="ch" forName="parTx3" refType="w" fact="0.3606"/>
                  <dgm:constr type="t" for="ch" forName="parTx3" refType="h" fact="0.5263"/>
                  <dgm:constr type="w" for="ch" forName="parTx3" refType="w" fact="0.3595"/>
                  <dgm:constr type="h" for="ch" forName="parTx3" refType="h" fact="0.1222"/>
                  <dgm:constr type="ctrX" for="ch" forName="picture3" refType="w" fact="0.3769"/>
                  <dgm:constr type="ctrY" for="ch" forName="picture3" refType="h" fact="0.5121"/>
                  <dgm:constr type="w" for="ch" forName="picture3" refType="w" fact="0.1667"/>
                  <dgm:constr type="h" for="ch" forName="picture3" refType="h" fact="0.2113"/>
                  <dgm:constr type="r" for="ch" forName="parTx4" refType="w" fact="0.3003"/>
                  <dgm:constr type="t" for="ch" forName="parTx4" refType="h" fact="0.2492"/>
                  <dgm:constr type="w" for="ch" forName="parTx4" refType="w" fact="0.3595"/>
                  <dgm:constr type="h" for="ch" forName="parTx4" refType="h" fact="0.1222"/>
                  <dgm:constr type="ctrX" for="ch" forName="picture4" refType="w" fact="0.3166"/>
                  <dgm:constr type="ctrY" for="ch" forName="picture4" refType="h" fact="0.235"/>
                  <dgm:constr type="w" for="ch" forName="picture4" refType="w" fact="0.1667"/>
                  <dgm:constr type="h" for="ch" forName="picture4" refType="h" fact="0.2113"/>
                </dgm:constrLst>
              </dgm:else>
            </dgm:choose>
          </dgm:else>
        </dgm:choose>
      </dgm:if>
      <dgm:if name="Name42" axis="ch" ptType="node" func="cnt" op="equ" val="5">
        <dgm:choose name="Name43">
          <dgm:if name="Name44" func="var" arg="dir" op="equ" val="norm">
            <dgm:choose name="Name45">
              <dgm:if name="Name46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3263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001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2733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462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69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484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5549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601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577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5951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6123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629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6467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6123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6123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1746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1631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3982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3866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194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5078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827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5712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18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6064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47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3951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3634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331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2981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681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43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672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7278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6999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7207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741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7624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7832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741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741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l" for="ch" forName="parTx1" refType="w" fact="0.211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197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l" for="ch" forName="parTx2" refType="w" fact="0.4822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4682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l" for="ch" forName="parTx3" refType="w" fact="0.629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61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l" for="ch" forName="parTx4" refType="w" fact="0.7057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6917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l" for="ch" forName="parTx5" refType="w" fact="0.7484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7344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if>
          <dgm:else name="Name48">
            <dgm:choose name="Name49">
              <dgm:if name="Name50" axis="des" func="maxDepth" op="gt" val="1">
                <dgm:alg type="composite">
                  <dgm:param type="ar" val="1.41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userD" refType="w" fact="0.0118"/>
                  <dgm:constr type="ctrX" for="ch" forName="dot1" refType="w" fact="0.6737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999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7267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538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530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5516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4451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399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422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4049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3877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3705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3533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3877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3877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8254"/>
                  <dgm:constr type="t" for="ch" forName="parTx1" refType="h" fact="0.9304"/>
                  <dgm:constr type="w" for="ch" forName="parTx1" refType="w" fact="0.2544"/>
                  <dgm:constr type="h" for="ch" forName="parTx1" refType="h" fact="0.0962"/>
                  <dgm:constr type="ctrX" for="ch" forName="picture1" refType="w" fact="0.8369"/>
                  <dgm:constr type="ctrY" for="ch" forName="picture1" refType="h" fact="0.9169"/>
                  <dgm:constr type="w" for="ch" forName="picture1" refType="w" fact="0.118"/>
                  <dgm:constr type="h" for="ch" forName="picture1" refType="h" fact="0.166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6018"/>
                  <dgm:constr type="t" for="ch" forName="parTx2" refType="h" fact="0.8167"/>
                  <dgm:constr type="w" for="ch" forName="parTx2" refType="w" fact="0.2544"/>
                  <dgm:constr type="h" for="ch" forName="parTx2" refType="h" fact="0.0962"/>
                  <dgm:constr type="ctrX" for="ch" forName="picture2" refType="w" fact="0.6134"/>
                  <dgm:constr type="ctrY" for="ch" forName="picture2" refType="h" fact="0.8032"/>
                  <dgm:constr type="w" for="ch" forName="picture2" refType="w" fact="0.118"/>
                  <dgm:constr type="h" for="ch" forName="picture2" refType="h" fact="0.166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806"/>
                  <dgm:constr type="t" for="ch" forName="parTx3" refType="h" fact="0.6524"/>
                  <dgm:constr type="w" for="ch" forName="parTx3" refType="w" fact="0.2544"/>
                  <dgm:constr type="h" for="ch" forName="parTx3" refType="h" fact="0.0962"/>
                  <dgm:constr type="ctrX" for="ch" forName="picture3" refType="w" fact="0.4922"/>
                  <dgm:constr type="ctrY" for="ch" forName="picture3" refType="h" fact="0.6389"/>
                  <dgm:constr type="w" for="ch" forName="picture3" refType="w" fact="0.118"/>
                  <dgm:constr type="h" for="ch" forName="picture3" refType="h" fact="0.166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173"/>
                  <dgm:constr type="t" for="ch" forName="parTx4" refType="h" fact="0.4412"/>
                  <dgm:constr type="w" for="ch" forName="parTx4" refType="w" fact="0.2544"/>
                  <dgm:constr type="h" for="ch" forName="parTx4" refType="h" fact="0.0962"/>
                  <dgm:constr type="ctrX" for="ch" forName="picture4" refType="w" fact="0.4288"/>
                  <dgm:constr type="ctrY" for="ch" forName="picture4" refType="h" fact="0.4277"/>
                  <dgm:constr type="w" for="ch" forName="picture4" refType="w" fact="0.118"/>
                  <dgm:constr type="h" for="ch" forName="picture4" refType="h" fact="0.166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82"/>
                  <dgm:constr type="t" for="ch" forName="parTx5" refType="h" fact="0.2262"/>
                  <dgm:constr type="w" for="ch" forName="parTx5" refType="w" fact="0.2544"/>
                  <dgm:constr type="h" for="ch" forName="parTx5" refType="h" fact="0.0962"/>
                  <dgm:constr type="ctrX" for="ch" forName="picture5" refType="w" fact="0.3936"/>
                  <dgm:constr type="ctrY" for="ch" forName="picture5" refType="h" fact="0.2127"/>
                  <dgm:constr type="w" for="ch" forName="picture5" refType="w" fact="0.118"/>
                  <dgm:constr type="h" for="ch" forName="picture5" refType="h" fact="0.166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</dgm:constrLst>
              </dgm:if>
              <dgm:else name="Name51">
                <dgm:alg type="composite">
                  <dgm:param type="ar" val="1.164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userD" refType="w" fact="0.0143"/>
                  <dgm:constr type="ctrX" for="ch" forName="dot1" refType="w" fact="0.6049"/>
                  <dgm:constr type="ctrY" for="ch" forName="dot1" refType="h" fact="0.8674"/>
                  <dgm:constr type="w" for="ch" forName="dot1" refType="userD"/>
                  <dgm:constr type="h" for="ch" forName="dot1" refType="userD"/>
                  <dgm:constr type="ctrX" for="ch" forName="dot2" refType="w" fact="0.6366"/>
                  <dgm:constr type="ctrY" for="ch" forName="dot2" refType="h" fact="0.8824"/>
                  <dgm:constr type="w" for="ch" forName="dot2" refType="userD"/>
                  <dgm:constr type="h" for="ch" forName="dot2" refType="userD"/>
                  <dgm:constr type="ctrX" for="ch" forName="dot3" refType="w" fact="0.669"/>
                  <dgm:constr type="ctrY" for="ch" forName="dot3" refType="h" fact="0.8948"/>
                  <dgm:constr type="w" for="ch" forName="dot3" refType="userD"/>
                  <dgm:constr type="h" for="ch" forName="dot3" refType="userD"/>
                  <dgm:constr type="ctrX" for="ch" forName="dot4" refType="w" fact="0.7019"/>
                  <dgm:constr type="ctrY" for="ch" forName="dot4" refType="h" fact="0.9044"/>
                  <dgm:constr type="w" for="ch" forName="dot4" refType="userD"/>
                  <dgm:constr type="h" for="ch" forName="dot4" refType="userD"/>
                  <dgm:constr type="ctrX" for="ch" forName="dot5" refType="w" fact="0.4319"/>
                  <dgm:constr type="ctrY" for="ch" forName="dot5" refType="h" fact="0.7222"/>
                  <dgm:constr type="w" for="ch" forName="dot5" refType="userD"/>
                  <dgm:constr type="h" for="ch" forName="dot5" refType="userD"/>
                  <dgm:constr type="ctrX" for="ch" forName="dot6" refType="w" fact="0.457"/>
                  <dgm:constr type="ctrY" for="ch" forName="dot6" refType="h" fact="0.7518"/>
                  <dgm:constr type="w" for="ch" forName="dot6" refType="userD"/>
                  <dgm:constr type="h" for="ch" forName="dot6" refType="userD"/>
                  <dgm:constr type="ctrX" for="ch" forName="dot7" refType="w" fact="0.328"/>
                  <dgm:constr type="ctrY" for="ch" forName="dot7" refType="h" fact="0.5422"/>
                  <dgm:constr type="w" for="ch" forName="dot7" refType="userD"/>
                  <dgm:constr type="h" for="ch" forName="dot7" refType="userD"/>
                  <dgm:constr type="ctrX" for="ch" forName="dot8" refType="w" fact="0.2722"/>
                  <dgm:constr type="ctrY" for="ch" forName="dot8" refType="h" fact="0.3229"/>
                  <dgm:constr type="w" for="ch" forName="dot8" refType="userD"/>
                  <dgm:constr type="h" for="ch" forName="dot8" refType="userD"/>
                  <dgm:constr type="ctrX" for="ch" forName="dotArrow1" refType="w" fact="0.3001"/>
                  <dgm:constr type="ctrY" for="ch" forName="dotArrow1" refType="h" fact="0.0635"/>
                  <dgm:constr type="w" for="ch" forName="dotArrow1" refType="userD"/>
                  <dgm:constr type="h" for="ch" forName="dotArrow1" refType="userD"/>
                  <dgm:constr type="ctrX" for="ch" forName="dotArrow2" refType="w" fact="0.2793"/>
                  <dgm:constr type="ctrY" for="ch" forName="dotArrow2" refType="h" fact="0.0448"/>
                  <dgm:constr type="w" for="ch" forName="dotArrow2" refType="userD"/>
                  <dgm:constr type="h" for="ch" forName="dotArrow2" refType="userD"/>
                  <dgm:constr type="ctrX" for="ch" forName="dotArrow3" refType="w" fact="0.2585"/>
                  <dgm:constr type="ctrY" for="ch" forName="dotArrow3" refType="h" fact="0.026"/>
                  <dgm:constr type="w" for="ch" forName="dotArrow3" refType="userD"/>
                  <dgm:constr type="h" for="ch" forName="dotArrow3" refType="userD"/>
                  <dgm:constr type="ctrX" for="ch" forName="dotArrow4" refType="w" fact="0.2376"/>
                  <dgm:constr type="ctrY" for="ch" forName="dotArrow4" refType="h" fact="0.0448"/>
                  <dgm:constr type="w" for="ch" forName="dotArrow4" refType="userD"/>
                  <dgm:constr type="h" for="ch" forName="dotArrow4" refType="userD"/>
                  <dgm:constr type="ctrX" for="ch" forName="dotArrow5" refType="w" fact="0.2168"/>
                  <dgm:constr type="ctrY" for="ch" forName="dotArrow5" refType="h" fact="0.0635"/>
                  <dgm:constr type="w" for="ch" forName="dotArrow5" refType="userD"/>
                  <dgm:constr type="h" for="ch" forName="dotArrow5" refType="userD"/>
                  <dgm:constr type="ctrX" for="ch" forName="dotArrow6" refType="w" fact="0.2585"/>
                  <dgm:constr type="ctrY" for="ch" forName="dotArrow6" refType="h" fact="0.0656"/>
                  <dgm:constr type="w" for="ch" forName="dotArrow6" refType="userD"/>
                  <dgm:constr type="h" for="ch" forName="dotArrow6" refType="userD"/>
                  <dgm:constr type="ctrX" for="ch" forName="dotArrow7" refType="w" fact="0.2585"/>
                  <dgm:constr type="ctrY" for="ch" forName="dotArrow7" refType="h" fact="0.1052"/>
                  <dgm:constr type="w" for="ch" forName="dotArrow7" refType="userD"/>
                  <dgm:constr type="h" for="ch" forName="dotArrow7" refType="userD"/>
                  <dgm:constr type="r" for="ch" forName="parTx1" refType="w" fact="0.7885"/>
                  <dgm:constr type="t" for="ch" forName="parTx1" refType="h" fact="0.928"/>
                  <dgm:constr type="w" for="ch" forName="parTx1" refType="w" fact="0.3081"/>
                  <dgm:constr type="h" for="ch" forName="parTx1" refType="h" fact="0.0962"/>
                  <dgm:constr type="ctrX" for="ch" forName="picture1" refType="w" fact="0.8025"/>
                  <dgm:constr type="ctrY" for="ch" forName="picture1" refType="h" fact="0.9169"/>
                  <dgm:constr type="w" for="ch" forName="picture1" refType="w" fact="0.1429"/>
                  <dgm:constr type="h" for="ch" forName="picture1" refType="h" fact="0.1663"/>
                  <dgm:constr type="r" for="ch" forName="parTx2" refType="w" fact="0.5178"/>
                  <dgm:constr type="t" for="ch" forName="parTx2" refType="h" fact="0.8143"/>
                  <dgm:constr type="w" for="ch" forName="parTx2" refType="w" fact="0.3081"/>
                  <dgm:constr type="h" for="ch" forName="parTx2" refType="h" fact="0.0962"/>
                  <dgm:constr type="ctrX" for="ch" forName="picture2" refType="w" fact="0.5318"/>
                  <dgm:constr type="ctrY" for="ch" forName="picture2" refType="h" fact="0.8032"/>
                  <dgm:constr type="w" for="ch" forName="picture2" refType="w" fact="0.1429"/>
                  <dgm:constr type="h" for="ch" forName="picture2" refType="h" fact="0.1663"/>
                  <dgm:constr type="r" for="ch" forName="parTx3" refType="w" fact="0.371"/>
                  <dgm:constr type="t" for="ch" forName="parTx3" refType="h" fact="0.65"/>
                  <dgm:constr type="w" for="ch" forName="parTx3" refType="w" fact="0.3081"/>
                  <dgm:constr type="h" for="ch" forName="parTx3" refType="h" fact="0.0962"/>
                  <dgm:constr type="ctrX" for="ch" forName="picture3" refType="w" fact="0.385"/>
                  <dgm:constr type="ctrY" for="ch" forName="picture3" refType="h" fact="0.6389"/>
                  <dgm:constr type="w" for="ch" forName="picture3" refType="w" fact="0.1429"/>
                  <dgm:constr type="h" for="ch" forName="picture3" refType="h" fact="0.1663"/>
                  <dgm:constr type="r" for="ch" forName="parTx4" refType="w" fact="0.2943"/>
                  <dgm:constr type="t" for="ch" forName="parTx4" refType="h" fact="0.4388"/>
                  <dgm:constr type="w" for="ch" forName="parTx4" refType="w" fact="0.3081"/>
                  <dgm:constr type="h" for="ch" forName="parTx4" refType="h" fact="0.0962"/>
                  <dgm:constr type="ctrX" for="ch" forName="picture4" refType="w" fact="0.3083"/>
                  <dgm:constr type="ctrY" for="ch" forName="picture4" refType="h" fact="0.4277"/>
                  <dgm:constr type="w" for="ch" forName="picture4" refType="w" fact="0.1429"/>
                  <dgm:constr type="h" for="ch" forName="picture4" refType="h" fact="0.1663"/>
                  <dgm:constr type="r" for="ch" forName="parTx5" refType="w" fact="0.2516"/>
                  <dgm:constr type="t" for="ch" forName="parTx5" refType="h" fact="0.2238"/>
                  <dgm:constr type="w" for="ch" forName="parTx5" refType="w" fact="0.3081"/>
                  <dgm:constr type="h" for="ch" forName="parTx5" refType="h" fact="0.0962"/>
                  <dgm:constr type="ctrX" for="ch" forName="picture5" refType="w" fact="0.2656"/>
                  <dgm:constr type="ctrY" for="ch" forName="picture5" refType="h" fact="0.2127"/>
                  <dgm:constr type="w" for="ch" forName="picture5" refType="w" fact="0.1429"/>
                  <dgm:constr type="h" for="ch" forName="picture5" refType="h" fact="0.1663"/>
                </dgm:constrLst>
              </dgm:else>
            </dgm:choose>
          </dgm:else>
        </dgm:choose>
      </dgm:if>
      <dgm:if name="Name52" axis="ch" ptType="node" func="cnt" op="equ" val="6">
        <dgm:choose name="Name53">
          <dgm:if name="Name54" func="var" arg="dir" op="equ" val="norm">
            <dgm:choose name="Name55">
              <dgm:if name="Name56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3608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3384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15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2923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2688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883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69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5696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624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6509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6281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6437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6593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67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690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6593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6593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091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1988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273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4169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349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524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5998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5894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416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6313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644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6541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57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4276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401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3739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3464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3186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786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564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67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740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7714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7443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7628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7814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7999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818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7814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7814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l" for="ch" forName="parTx1" refType="w" fact="0.2479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2356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l" for="ch" forName="parTx2" refType="w" fact="0.5064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4941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l" for="ch" forName="parTx3" refType="w" fact="0.6339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6216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l" for="ch" forName="parTx4" refType="w" fact="0.7108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698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l" for="ch" forName="parTx5" refType="w" fact="0.7604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7481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l" for="ch" forName="parTx6" refType="w" fact="0.7874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7751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if>
          <dgm:else name="Name58">
            <dgm:choose name="Name59">
              <dgm:if name="Name60" axis="des" func="maxDepth" op="gt" val="1">
                <dgm:alg type="composite">
                  <dgm:param type="ar" val="1.3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userD" refType="w" fact="0.0105"/>
                  <dgm:constr type="ctrX" for="ch" forName="dot1" refType="w" fact="0.6392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6616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845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7077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7312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5117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5305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4304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3753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3491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3719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3563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340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325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3094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340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340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909"/>
                  <dgm:constr type="t" for="ch" forName="parTx1" refType="h" fact="0.9433"/>
                  <dgm:constr type="w" for="ch" forName="parTx1" refType="w" fact="0.2275"/>
                  <dgm:constr type="h" for="ch" forName="parTx1" refType="h" fact="0.0811"/>
                  <dgm:constr type="ctrX" for="ch" forName="picture1" refType="w" fact="0.8012"/>
                  <dgm:constr type="ctrY" for="ch" forName="picture1" refType="h" fact="0.9322"/>
                  <dgm:constr type="w" for="ch" forName="picture1" refType="w" fact="0.1055"/>
                  <dgm:constr type="h" for="ch" forName="picture1" refType="h" fact="0.1403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727"/>
                  <dgm:constr type="t" for="ch" forName="parTx2" refType="h" fact="0.8468"/>
                  <dgm:constr type="w" for="ch" forName="parTx2" refType="w" fact="0.2275"/>
                  <dgm:constr type="h" for="ch" forName="parTx2" refType="h" fact="0.0811"/>
                  <dgm:constr type="ctrX" for="ch" forName="picture2" refType="w" fact="0.5831"/>
                  <dgm:constr type="ctrY" for="ch" forName="picture2" refType="h" fact="0.8357"/>
                  <dgm:constr type="w" for="ch" forName="picture2" refType="w" fact="0.1055"/>
                  <dgm:constr type="h" for="ch" forName="picture2" refType="h" fact="0.1403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651"/>
                  <dgm:constr type="t" for="ch" forName="parTx3" refType="h" fact="0.7023"/>
                  <dgm:constr type="w" for="ch" forName="parTx3" refType="w" fact="0.2275"/>
                  <dgm:constr type="h" for="ch" forName="parTx3" refType="h" fact="0.0811"/>
                  <dgm:constr type="ctrX" for="ch" forName="picture3" refType="w" fact="0.4755"/>
                  <dgm:constr type="ctrY" for="ch" forName="picture3" refType="h" fact="0.6912"/>
                  <dgm:constr type="w" for="ch" forName="picture3" refType="w" fact="0.1055"/>
                  <dgm:constr type="h" for="ch" forName="picture3" refType="h" fact="0.1403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4002"/>
                  <dgm:constr type="t" for="ch" forName="parTx4" refType="h" fact="0.5441"/>
                  <dgm:constr type="w" for="ch" forName="parTx4" refType="w" fact="0.2275"/>
                  <dgm:constr type="h" for="ch" forName="parTx4" refType="h" fact="0.0811"/>
                  <dgm:constr type="ctrX" for="ch" forName="picture4" refType="w" fact="0.4106"/>
                  <dgm:constr type="ctrY" for="ch" forName="picture4" refType="h" fact="0.533"/>
                  <dgm:constr type="w" for="ch" forName="picture4" refType="w" fact="0.1055"/>
                  <dgm:constr type="h" for="ch" forName="picture4" refType="h" fact="0.1403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584"/>
                  <dgm:constr type="t" for="ch" forName="parTx5" refType="h" fact="0.3737"/>
                  <dgm:constr type="w" for="ch" forName="parTx5" refType="w" fact="0.2275"/>
                  <dgm:constr type="h" for="ch" forName="parTx5" refType="h" fact="0.0811"/>
                  <dgm:constr type="ctrX" for="ch" forName="picture5" refType="w" fact="0.3687"/>
                  <dgm:constr type="ctrY" for="ch" forName="picture5" refType="h" fact="0.3626"/>
                  <dgm:constr type="w" for="ch" forName="picture5" refType="w" fact="0.1055"/>
                  <dgm:constr type="h" for="ch" forName="picture5" refType="h" fact="0.1403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356"/>
                  <dgm:constr type="t" for="ch" forName="parTx6" refType="h" fact="0.2061"/>
                  <dgm:constr type="w" for="ch" forName="parTx6" refType="w" fact="0.2275"/>
                  <dgm:constr type="h" for="ch" forName="parTx6" refType="h" fact="0.0811"/>
                  <dgm:constr type="ctrX" for="ch" forName="picture6" refType="w" fact="0.3459"/>
                  <dgm:constr type="ctrY" for="ch" forName="picture6" refType="h" fact="0.195"/>
                  <dgm:constr type="w" for="ch" forName="picture6" refType="w" fact="0.1055"/>
                  <dgm:constr type="h" for="ch" forName="picture6" refType="h" fact="0.1403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</dgm:constrLst>
              </dgm:if>
              <dgm:else name="Name61">
                <dgm:alg type="composite">
                  <dgm:param type="ar" val="1.1223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userD" refType="w" fact="0.0125"/>
                  <dgm:constr type="ctrX" for="ch" forName="dot1" refType="w" fact="0.5724"/>
                  <dgm:constr type="ctrY" for="ch" forName="dot1" refType="h" fact="0.8839"/>
                  <dgm:constr type="w" for="ch" forName="dot1" refType="userD"/>
                  <dgm:constr type="h" for="ch" forName="dot1" refType="userD"/>
                  <dgm:constr type="ctrX" for="ch" forName="dot2" refType="w" fact="0.599"/>
                  <dgm:constr type="ctrY" for="ch" forName="dot2" refType="h" fact="0.8967"/>
                  <dgm:constr type="w" for="ch" forName="dot2" refType="userD"/>
                  <dgm:constr type="h" for="ch" forName="dot2" refType="userD"/>
                  <dgm:constr type="ctrX" for="ch" forName="dot3" refType="w" fact="0.6261"/>
                  <dgm:constr type="ctrY" for="ch" forName="dot3" refType="h" fact="0.9076"/>
                  <dgm:constr type="w" for="ch" forName="dot3" refType="userD"/>
                  <dgm:constr type="h" for="ch" forName="dot3" refType="userD"/>
                  <dgm:constr type="ctrX" for="ch" forName="dot4" refType="w" fact="0.6536"/>
                  <dgm:constr type="ctrY" for="ch" forName="dot4" refType="h" fact="0.9165"/>
                  <dgm:constr type="w" for="ch" forName="dot4" refType="userD"/>
                  <dgm:constr type="h" for="ch" forName="dot4" refType="userD"/>
                  <dgm:constr type="ctrX" for="ch" forName="dot5" refType="w" fact="0.6814"/>
                  <dgm:constr type="ctrY" for="ch" forName="dot5" refType="h" fact="0.9234"/>
                  <dgm:constr type="w" for="ch" forName="dot5" refType="userD"/>
                  <dgm:constr type="h" for="ch" forName="dot5" refType="userD"/>
                  <dgm:constr type="ctrX" for="ch" forName="dot6" refType="w" fact="0.4214"/>
                  <dgm:constr type="ctrY" for="ch" forName="dot6" refType="h" fact="0.764"/>
                  <dgm:constr type="w" for="ch" forName="dot6" refType="userD"/>
                  <dgm:constr type="h" for="ch" forName="dot6" refType="userD"/>
                  <dgm:constr type="ctrX" for="ch" forName="dot7" refType="w" fact="0.4436"/>
                  <dgm:constr type="ctrY" for="ch" forName="dot7" refType="h" fact="0.7878"/>
                  <dgm:constr type="w" for="ch" forName="dot7" refType="userD"/>
                  <dgm:constr type="h" for="ch" forName="dot7" refType="userD"/>
                  <dgm:constr type="ctrX" for="ch" forName="dot8" refType="w" fact="0.325"/>
                  <dgm:constr type="ctrY" for="ch" forName="dot8" refType="h" fact="0.6227"/>
                  <dgm:constr type="w" for="ch" forName="dot8" refType="userD"/>
                  <dgm:constr type="h" for="ch" forName="dot8" refType="userD"/>
                  <dgm:constr type="ctrX" for="ch" forName="dot9" refType="w" fact="0.2597"/>
                  <dgm:constr type="ctrY" for="ch" forName="dot9" refType="h" fact="0.4556"/>
                  <dgm:constr type="w" for="ch" forName="dot9" refType="userD"/>
                  <dgm:constr type="h" for="ch" forName="dot9" refType="userD"/>
                  <dgm:constr type="ctrX" for="ch" forName="dot10" refType="w" fact="0.2286"/>
                  <dgm:constr type="ctrY" for="ch" forName="dot10" refType="h" fact="0.2816"/>
                  <dgm:constr type="w" for="ch" forName="dot10" refType="userD"/>
                  <dgm:constr type="h" for="ch" forName="dot10" refType="userD"/>
                  <dgm:constr type="ctrX" for="ch" forName="dotArrow1" refType="w" fact="0.2557"/>
                  <dgm:constr type="ctrY" for="ch" forName="dotArrow1" refType="h" fact="0.0748"/>
                  <dgm:constr type="w" for="ch" forName="dotArrow1" refType="userD"/>
                  <dgm:constr type="h" for="ch" forName="dotArrow1" refType="userD"/>
                  <dgm:constr type="ctrX" for="ch" forName="dotArrow2" refType="w" fact="0.2372"/>
                  <dgm:constr type="ctrY" for="ch" forName="dotArrow2" refType="h" fact="0.0581"/>
                  <dgm:constr type="w" for="ch" forName="dotArrow2" refType="userD"/>
                  <dgm:constr type="h" for="ch" forName="dotArrow2" refType="userD"/>
                  <dgm:constr type="ctrX" for="ch" forName="dotArrow3" refType="w" fact="0.2187"/>
                  <dgm:constr type="ctrY" for="ch" forName="dotArrow3" refType="h" fact="0.0414"/>
                  <dgm:constr type="w" for="ch" forName="dotArrow3" refType="userD"/>
                  <dgm:constr type="h" for="ch" forName="dotArrow3" refType="userD"/>
                  <dgm:constr type="ctrX" for="ch" forName="dotArrow4" refType="w" fact="0.2001"/>
                  <dgm:constr type="ctrY" for="ch" forName="dotArrow4" refType="h" fact="0.0581"/>
                  <dgm:constr type="w" for="ch" forName="dotArrow4" refType="userD"/>
                  <dgm:constr type="h" for="ch" forName="dotArrow4" refType="userD"/>
                  <dgm:constr type="ctrX" for="ch" forName="dotArrow5" refType="w" fact="0.1816"/>
                  <dgm:constr type="ctrY" for="ch" forName="dotArrow5" refType="h" fact="0.0748"/>
                  <dgm:constr type="w" for="ch" forName="dotArrow5" refType="userD"/>
                  <dgm:constr type="h" for="ch" forName="dotArrow5" refType="userD"/>
                  <dgm:constr type="ctrX" for="ch" forName="dotArrow6" refType="w" fact="0.2187"/>
                  <dgm:constr type="ctrY" for="ch" forName="dotArrow6" refType="h" fact="0.0766"/>
                  <dgm:constr type="w" for="ch" forName="dotArrow6" refType="userD"/>
                  <dgm:constr type="h" for="ch" forName="dotArrow6" refType="userD"/>
                  <dgm:constr type="ctrX" for="ch" forName="dotArrow7" refType="w" fact="0.2187"/>
                  <dgm:constr type="ctrY" for="ch" forName="dotArrow7" refType="h" fact="0.1118"/>
                  <dgm:constr type="w" for="ch" forName="dotArrow7" refType="userD"/>
                  <dgm:constr type="h" for="ch" forName="dotArrow7" refType="userD"/>
                  <dgm:constr type="r" for="ch" forName="parTx1" refType="w" fact="0.7522"/>
                  <dgm:constr type="t" for="ch" forName="parTx1" refType="h" fact="0.9416"/>
                  <dgm:constr type="w" for="ch" forName="parTx1" refType="w" fact="0.2696"/>
                  <dgm:constr type="h" for="ch" forName="parTx1" refType="h" fact="0.0811"/>
                  <dgm:constr type="ctrX" for="ch" forName="picture1" refType="w" fact="0.7644"/>
                  <dgm:constr type="ctrY" for="ch" forName="picture1" refType="h" fact="0.9322"/>
                  <dgm:constr type="w" for="ch" forName="picture1" refType="w" fact="0.125"/>
                  <dgm:constr type="h" for="ch" forName="picture1" refType="h" fact="0.1403"/>
                  <dgm:constr type="r" for="ch" forName="parTx2" refType="w" fact="0.4937"/>
                  <dgm:constr type="t" for="ch" forName="parTx2" refType="h" fact="0.8451"/>
                  <dgm:constr type="w" for="ch" forName="parTx2" refType="w" fact="0.2696"/>
                  <dgm:constr type="h" for="ch" forName="parTx2" refType="h" fact="0.0811"/>
                  <dgm:constr type="ctrX" for="ch" forName="picture2" refType="w" fact="0.5059"/>
                  <dgm:constr type="ctrY" for="ch" forName="picture2" refType="h" fact="0.8357"/>
                  <dgm:constr type="w" for="ch" forName="picture2" refType="w" fact="0.125"/>
                  <dgm:constr type="h" for="ch" forName="picture2" refType="h" fact="0.1403"/>
                  <dgm:constr type="r" for="ch" forName="parTx3" refType="w" fact="0.3662"/>
                  <dgm:constr type="t" for="ch" forName="parTx3" refType="h" fact="0.7006"/>
                  <dgm:constr type="w" for="ch" forName="parTx3" refType="w" fact="0.2696"/>
                  <dgm:constr type="h" for="ch" forName="parTx3" refType="h" fact="0.0811"/>
                  <dgm:constr type="ctrX" for="ch" forName="picture3" refType="w" fact="0.3784"/>
                  <dgm:constr type="ctrY" for="ch" forName="picture3" refType="h" fact="0.6912"/>
                  <dgm:constr type="w" for="ch" forName="picture3" refType="w" fact="0.125"/>
                  <dgm:constr type="h" for="ch" forName="picture3" refType="h" fact="0.1403"/>
                  <dgm:constr type="r" for="ch" forName="parTx4" refType="w" fact="0.2893"/>
                  <dgm:constr type="t" for="ch" forName="parTx4" refType="h" fact="0.5424"/>
                  <dgm:constr type="w" for="ch" forName="parTx4" refType="w" fact="0.2696"/>
                  <dgm:constr type="h" for="ch" forName="parTx4" refType="h" fact="0.0811"/>
                  <dgm:constr type="ctrX" for="ch" forName="picture4" refType="w" fact="0.3015"/>
                  <dgm:constr type="ctrY" for="ch" forName="picture4" refType="h" fact="0.533"/>
                  <dgm:constr type="w" for="ch" forName="picture4" refType="w" fact="0.125"/>
                  <dgm:constr type="h" for="ch" forName="picture4" refType="h" fact="0.1403"/>
                  <dgm:constr type="r" for="ch" forName="parTx5" refType="w" fact="0.2397"/>
                  <dgm:constr type="t" for="ch" forName="parTx5" refType="h" fact="0.372"/>
                  <dgm:constr type="w" for="ch" forName="parTx5" refType="w" fact="0.2696"/>
                  <dgm:constr type="h" for="ch" forName="parTx5" refType="h" fact="0.0811"/>
                  <dgm:constr type="ctrX" for="ch" forName="picture5" refType="w" fact="0.2519"/>
                  <dgm:constr type="ctrY" for="ch" forName="picture5" refType="h" fact="0.3626"/>
                  <dgm:constr type="w" for="ch" forName="picture5" refType="w" fact="0.125"/>
                  <dgm:constr type="h" for="ch" forName="picture5" refType="h" fact="0.1403"/>
                  <dgm:constr type="r" for="ch" forName="parTx6" refType="w" fact="0.2127"/>
                  <dgm:constr type="t" for="ch" forName="parTx6" refType="h" fact="0.2044"/>
                  <dgm:constr type="w" for="ch" forName="parTx6" refType="w" fact="0.2696"/>
                  <dgm:constr type="h" for="ch" forName="parTx6" refType="h" fact="0.0811"/>
                  <dgm:constr type="ctrX" for="ch" forName="picture6" refType="w" fact="0.2249"/>
                  <dgm:constr type="ctrY" for="ch" forName="picture6" refType="h" fact="0.195"/>
                  <dgm:constr type="w" for="ch" forName="picture6" refType="w" fact="0.125"/>
                  <dgm:constr type="h" for="ch" forName="picture6" refType="h" fact="0.1403"/>
                </dgm:constrLst>
              </dgm:else>
            </dgm:choose>
          </dgm:else>
        </dgm:choose>
      </dgm:if>
      <dgm:else name="Name62">
        <dgm:choose name="Name63">
          <dgm:if name="Name64" func="var" arg="dir" op="equ" val="norm">
            <dgm:choose name="Name65">
              <dgm:if name="Name66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390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3721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353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337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142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088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926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583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6371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6701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6853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6627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6773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6919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706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7212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6919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6919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556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246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l" for="ch" forName="desTx1" refType="r" refFor="ch" refForName="parTx1"/>
                  <dgm:constr type="r" for="ch" forName="desTx1" refType="w"/>
                  <dgm:constr type="t" for="ch" forName="desTx1" refType="t" refFor="ch" refForName="parTx1"/>
                  <dgm:constr type="h" for="ch" forName="desTx1" refType="h" refFor="ch" refForName="parTx1"/>
                  <dgm:constr type="l" for="ch" forName="parTx2" refType="w" fact="0.453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4439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l" for="ch" forName="desTx2" refType="r" refFor="ch" refForName="parTx2"/>
                  <dgm:constr type="r" for="ch" forName="desTx2" refType="w"/>
                  <dgm:constr type="t" for="ch" forName="desTx2" refType="t" refFor="ch" refForName="parTx2"/>
                  <dgm:constr type="h" for="ch" forName="desTx2" refType="h" refFor="ch" refForName="parTx2"/>
                  <dgm:constr type="l" for="ch" forName="parTx3" refType="w" fact="0.5511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541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l" for="ch" forName="desTx3" refType="r" refFor="ch" refForName="parTx3"/>
                  <dgm:constr type="r" for="ch" forName="desTx3" refType="w"/>
                  <dgm:constr type="t" for="ch" forName="desTx3" refType="t" refFor="ch" refForName="parTx3"/>
                  <dgm:constr type="h" for="ch" forName="desTx3" refType="h" refFor="ch" refForName="parTx3"/>
                  <dgm:constr type="l" for="ch" forName="parTx4" refType="w" fact="0.6132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6037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l" for="ch" forName="desTx4" refType="r" refFor="ch" refForName="parTx4"/>
                  <dgm:constr type="r" for="ch" forName="desTx4" refType="w"/>
                  <dgm:constr type="t" for="ch" forName="desTx4" refType="t" refFor="ch" refForName="parTx4"/>
                  <dgm:constr type="h" for="ch" forName="desTx4" refType="h" refFor="ch" refForName="parTx4"/>
                  <dgm:constr type="l" for="ch" forName="parTx5" refType="w" fact="0.6576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648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l" for="ch" forName="desTx5" refType="r" refFor="ch" refForName="parTx5"/>
                  <dgm:constr type="r" for="ch" forName="desTx5" refType="w"/>
                  <dgm:constr type="t" for="ch" forName="desTx5" refType="t" refFor="ch" refForName="parTx5"/>
                  <dgm:constr type="h" for="ch" forName="desTx5" refType="h" refFor="ch" refForName="parTx5"/>
                  <dgm:constr type="l" for="ch" forName="parTx6" refType="w" fact="0.6828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6733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l" for="ch" forName="desTx6" refType="r" refFor="ch" refForName="parTx6"/>
                  <dgm:constr type="r" for="ch" forName="desTx6" refType="w"/>
                  <dgm:constr type="t" for="ch" forName="desTx6" refType="t" refFor="ch" refForName="parTx6"/>
                  <dgm:constr type="h" for="ch" forName="desTx6" refType="h" refFor="ch" refForName="parTx6"/>
                  <dgm:constr type="l" for="ch" forName="parTx7" refType="w" fact="0.6966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6871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l" for="ch" forName="desTx7" refType="r" refFor="ch" refForName="parTx7"/>
                  <dgm:constr type="r" for="ch" forName="desTx7" refType="w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67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4459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4244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4026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3806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3584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5803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618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6656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7266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7643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7816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7558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772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7892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8058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822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7892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7892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l" for="ch" forName="parTx1" refType="w" fact="0.291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2806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l" for="ch" forName="parTx2" refType="w" fact="0.5172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5063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l" for="ch" forName="parTx3" refType="w" fact="0.628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6176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l" for="ch" forName="parTx4" refType="w" fact="0.6994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688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l" for="ch" forName="parTx5" refType="w" fact="0.7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7391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l" for="ch" forName="parTx6" refType="w" fact="0.7788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7679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l" for="ch" forName="parTx7" refType="w" fact="0.794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7836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if>
          <dgm:else name="Name68">
            <dgm:choose name="Name69">
              <dgm:if name="Name70" axis="des" func="maxDepth" op="gt" val="1">
                <dgm:alg type="composite">
                  <dgm:param type="ar" val="1.25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primFontSz" for="ch" forName="desTx1" op="equ" val="65"/>
                  <dgm:constr type="primFontSz" for="ch" forName="desTx2" refType="primFontSz" refFor="ch" refForName="desTx1" op="equ"/>
                  <dgm:constr type="primFontSz" for="ch" forName="desTx3" refType="primFontSz" refFor="ch" refForName="desTx1" op="equ"/>
                  <dgm:constr type="primFontSz" for="ch" forName="desTx4" refType="primFontSz" refFor="ch" refForName="desTx1" op="equ"/>
                  <dgm:constr type="primFontSz" for="ch" forName="desTx5" refType="primFontSz" refFor="ch" refForName="desTx1" op="equ"/>
                  <dgm:constr type="primFontSz" for="ch" forName="desTx6" refType="primFontSz" refFor="ch" refForName="desTx1" op="equ"/>
                  <dgm:constr type="primFontSz" for="ch" forName="desTx7" refType="primFontSz" refFor="ch" refForName="desTx1" op="equ"/>
                  <dgm:constr type="userD" refType="w" fact="0.0097"/>
                  <dgm:constr type="ctrX" for="ch" forName="dot1" refType="w" fact="0.609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6279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647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663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858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912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5074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416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3629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3299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3147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3373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3227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3081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2935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2788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3081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3081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444"/>
                  <dgm:constr type="t" for="ch" forName="parTx1" refType="h" fact="0.8856"/>
                  <dgm:constr type="w" for="ch" forName="parTx1" refType="w" fact="0.2101"/>
                  <dgm:constr type="h" for="ch" forName="parTx1" refType="h" fact="0.0704"/>
                  <dgm:constr type="ctrX" for="ch" forName="picture1" refType="w" fact="0.754"/>
                  <dgm:constr type="ctrY" for="ch" forName="picture1" refType="h" fact="0.8769"/>
                  <dgm:constr type="w" for="ch" forName="picture1" refType="w" fact="0.0974"/>
                  <dgm:constr type="h" for="ch" forName="picture1" refType="h" fact="0.1218"/>
                  <dgm:constr type="r" for="ch" forName="desTx1" refType="l" refFor="ch" refForName="parTx1"/>
                  <dgm:constr type="l" for="ch" forName="desTx1"/>
                  <dgm:constr type="t" for="ch" forName="desTx1" refType="t" refFor="ch" refForName="parTx1"/>
                  <dgm:constr type="h" for="ch" forName="desTx1" refType="h" refFor="ch" refForName="parTx1"/>
                  <dgm:constr type="r" for="ch" forName="parTx2" refType="w" fact="0.5465"/>
                  <dgm:constr type="t" for="ch" forName="parTx2" refType="h" fact="0.7956"/>
                  <dgm:constr type="w" for="ch" forName="parTx2" refType="w" fact="0.2101"/>
                  <dgm:constr type="h" for="ch" forName="parTx2" refType="h" fact="0.0704"/>
                  <dgm:constr type="ctrX" for="ch" forName="picture2" refType="w" fact="0.5561"/>
                  <dgm:constr type="ctrY" for="ch" forName="picture2" refType="h" fact="0.787"/>
                  <dgm:constr type="w" for="ch" forName="picture2" refType="w" fact="0.0974"/>
                  <dgm:constr type="h" for="ch" forName="picture2" refType="h" fact="0.1218"/>
                  <dgm:constr type="r" for="ch" forName="desTx2" refType="l" refFor="ch" refForName="parTx2"/>
                  <dgm:constr type="l" for="ch" forName="desTx2"/>
                  <dgm:constr type="t" for="ch" forName="desTx2" refType="t" refFor="ch" refForName="parTx2"/>
                  <dgm:constr type="h" for="ch" forName="desTx2" refType="h" refFor="ch" refForName="parTx2"/>
                  <dgm:constr type="r" for="ch" forName="parTx3" refType="w" fact="0.4489"/>
                  <dgm:constr type="t" for="ch" forName="parTx3" refType="h" fact="0.673"/>
                  <dgm:constr type="w" for="ch" forName="parTx3" refType="w" fact="0.2101"/>
                  <dgm:constr type="h" for="ch" forName="parTx3" refType="h" fact="0.0704"/>
                  <dgm:constr type="ctrX" for="ch" forName="picture3" refType="w" fact="0.4585"/>
                  <dgm:constr type="ctrY" for="ch" forName="picture3" refType="h" fact="0.6644"/>
                  <dgm:constr type="w" for="ch" forName="picture3" refType="w" fact="0.0974"/>
                  <dgm:constr type="h" for="ch" forName="picture3" refType="h" fact="0.1218"/>
                  <dgm:constr type="r" for="ch" forName="desTx3" refType="l" refFor="ch" refForName="parTx3"/>
                  <dgm:constr type="l" for="ch" forName="desTx3"/>
                  <dgm:constr type="t" for="ch" forName="desTx3" refType="t" refFor="ch" refForName="parTx3"/>
                  <dgm:constr type="h" for="ch" forName="desTx3" refType="h" refFor="ch" refForName="parTx3"/>
                  <dgm:constr type="r" for="ch" forName="parTx4" refType="w" fact="0.3868"/>
                  <dgm:constr type="t" for="ch" forName="parTx4" refType="h" fact="0.538"/>
                  <dgm:constr type="w" for="ch" forName="parTx4" refType="w" fact="0.2101"/>
                  <dgm:constr type="h" for="ch" forName="parTx4" refType="h" fact="0.0704"/>
                  <dgm:constr type="ctrX" for="ch" forName="picture4" refType="w" fact="0.3963"/>
                  <dgm:constr type="ctrY" for="ch" forName="picture4" refType="h" fact="0.5294"/>
                  <dgm:constr type="w" for="ch" forName="picture4" refType="w" fact="0.0974"/>
                  <dgm:constr type="h" for="ch" forName="picture4" refType="h" fact="0.1218"/>
                  <dgm:constr type="r" for="ch" forName="desTx4" refType="l" refFor="ch" refForName="parTx4"/>
                  <dgm:constr type="l" for="ch" forName="desTx4"/>
                  <dgm:constr type="t" for="ch" forName="desTx4" refType="t" refFor="ch" refForName="parTx4"/>
                  <dgm:constr type="h" for="ch" forName="desTx4" refType="h" refFor="ch" refForName="parTx4"/>
                  <dgm:constr type="r" for="ch" forName="parTx5" refType="w" fact="0.3424"/>
                  <dgm:constr type="t" for="ch" forName="parTx5" refType="h" fact="0.3951"/>
                  <dgm:constr type="w" for="ch" forName="parTx5" refType="w" fact="0.2101"/>
                  <dgm:constr type="h" for="ch" forName="parTx5" refType="h" fact="0.0704"/>
                  <dgm:constr type="ctrX" for="ch" forName="picture5" refType="w" fact="0.352"/>
                  <dgm:constr type="ctrY" for="ch" forName="picture5" refType="h" fact="0.3864"/>
                  <dgm:constr type="w" for="ch" forName="picture5" refType="w" fact="0.0974"/>
                  <dgm:constr type="h" for="ch" forName="picture5" refType="h" fact="0.1218"/>
                  <dgm:constr type="r" for="ch" forName="desTx5" refType="l" refFor="ch" refForName="parTx5"/>
                  <dgm:constr type="l" for="ch" forName="desTx5"/>
                  <dgm:constr type="t" for="ch" forName="desTx5" refType="t" refFor="ch" refForName="parTx5"/>
                  <dgm:constr type="h" for="ch" forName="desTx5" refType="h" refFor="ch" refForName="parTx5"/>
                  <dgm:constr type="r" for="ch" forName="parTx6" refType="w" fact="0.3172"/>
                  <dgm:constr type="t" for="ch" forName="parTx6" refType="h" fact="0.2531"/>
                  <dgm:constr type="w" for="ch" forName="parTx6" refType="w" fact="0.2101"/>
                  <dgm:constr type="h" for="ch" forName="parTx6" refType="h" fact="0.0704"/>
                  <dgm:constr type="ctrX" for="ch" forName="picture6" refType="w" fact="0.3267"/>
                  <dgm:constr type="ctrY" for="ch" forName="picture6" refType="h" fact="0.2444"/>
                  <dgm:constr type="w" for="ch" forName="picture6" refType="w" fact="0.0974"/>
                  <dgm:constr type="h" for="ch" forName="picture6" refType="h" fact="0.1218"/>
                  <dgm:constr type="r" for="ch" forName="desTx6" refType="l" refFor="ch" refForName="parTx6"/>
                  <dgm:constr type="l" for="ch" forName="desTx6"/>
                  <dgm:constr type="t" for="ch" forName="desTx6" refType="t" refFor="ch" refForName="parTx6"/>
                  <dgm:constr type="h" for="ch" forName="desTx6" refType="h" refFor="ch" refForName="parTx6"/>
                  <dgm:constr type="r" for="ch" forName="parTx7" refType="w" fact="0.3034"/>
                  <dgm:constr type="t" for="ch" forName="parTx7" refType="h" fact="0.1162"/>
                  <dgm:constr type="w" for="ch" forName="parTx7" refType="w" fact="0.2101"/>
                  <dgm:constr type="h" for="ch" forName="parTx7" refType="h" fact="0.0704"/>
                  <dgm:constr type="ctrX" for="ch" forName="picture7" refType="w" fact="0.3129"/>
                  <dgm:constr type="ctrY" for="ch" forName="picture7" refType="h" fact="0.1075"/>
                  <dgm:constr type="w" for="ch" forName="picture7" refType="w" fact="0.0974"/>
                  <dgm:constr type="h" for="ch" forName="picture7" refType="h" fact="0.1218"/>
                  <dgm:constr type="r" for="ch" forName="desTx7" refType="l" refFor="ch" refForName="parTx7"/>
                  <dgm:constr type="l" for="ch" forName="desTx7"/>
                  <dgm:constr type="t" for="ch" forName="desTx7" refType="t" refFor="ch" refForName="parTx7"/>
                  <dgm:constr type="h" for="ch" forName="desTx7" refType="h" refFor="ch" refForName="parTx7"/>
                </dgm:constrLst>
              </dgm:if>
              <dgm:else name="Name71">
                <dgm:alg type="composite">
                  <dgm:param type="ar" val="1.096"/>
                </dgm:alg>
                <dgm:constrLst>
                  <dgm:constr type="primFontSz" for="ch" forName="parTx1" op="equ" val="65"/>
                  <dgm:constr type="primFontSz" for="ch" forName="parTx2" refType="primFontSz" refFor="ch" refForName="parTx1" op="equ"/>
                  <dgm:constr type="primFontSz" for="ch" forName="parTx3" refType="primFontSz" refFor="ch" refForName="parTx1" op="equ"/>
                  <dgm:constr type="primFontSz" for="ch" forName="parTx4" refType="primFontSz" refFor="ch" refForName="parTx1" op="equ"/>
                  <dgm:constr type="primFontSz" for="ch" forName="parTx5" refType="primFontSz" refFor="ch" refForName="parTx1" op="equ"/>
                  <dgm:constr type="primFontSz" for="ch" forName="parTx6" refType="primFontSz" refFor="ch" refForName="parTx1" op="equ"/>
                  <dgm:constr type="primFontSz" for="ch" forName="parTx7" refType="primFontSz" refFor="ch" refForName="parTx1" op="equ"/>
                  <dgm:constr type="userD" refType="w" fact="0.0111"/>
                  <dgm:constr type="ctrX" for="ch" forName="dot1" refType="w" fact="0.5541"/>
                  <dgm:constr type="ctrY" for="ch" forName="dot1" refType="h" fact="0.8342"/>
                  <dgm:constr type="w" for="ch" forName="dot1" refType="userD"/>
                  <dgm:constr type="h" for="ch" forName="dot1" refType="userD"/>
                  <dgm:constr type="ctrX" for="ch" forName="dot2" refType="w" fact="0.5756"/>
                  <dgm:constr type="ctrY" for="ch" forName="dot2" refType="h" fact="0.8448"/>
                  <dgm:constr type="w" for="ch" forName="dot2" refType="userD"/>
                  <dgm:constr type="h" for="ch" forName="dot2" refType="userD"/>
                  <dgm:constr type="ctrX" for="ch" forName="dot3" refType="w" fact="0.5974"/>
                  <dgm:constr type="ctrY" for="ch" forName="dot3" refType="h" fact="0.8539"/>
                  <dgm:constr type="w" for="ch" forName="dot3" refType="userD"/>
                  <dgm:constr type="h" for="ch" forName="dot3" refType="userD"/>
                  <dgm:constr type="ctrX" for="ch" forName="dot4" refType="w" fact="0.6194"/>
                  <dgm:constr type="ctrY" for="ch" forName="dot4" refType="h" fact="0.8615"/>
                  <dgm:constr type="w" for="ch" forName="dot4" refType="userD"/>
                  <dgm:constr type="h" for="ch" forName="dot4" refType="userD"/>
                  <dgm:constr type="ctrX" for="ch" forName="dot5" refType="w" fact="0.6416"/>
                  <dgm:constr type="ctrY" for="ch" forName="dot5" refType="h" fact="0.8676"/>
                  <dgm:constr type="w" for="ch" forName="dot5" refType="userD"/>
                  <dgm:constr type="h" for="ch" forName="dot5" refType="userD"/>
                  <dgm:constr type="ctrX" for="ch" forName="dot6" refType="w" fact="0.4197"/>
                  <dgm:constr type="ctrY" for="ch" forName="dot6" refType="h" fact="0.7255"/>
                  <dgm:constr type="w" for="ch" forName="dot6" refType="userD"/>
                  <dgm:constr type="h" for="ch" forName="dot6" refType="userD"/>
                  <dgm:constr type="ctrX" for="ch" forName="dot7" refType="w" fact="0.4382"/>
                  <dgm:constr type="ctrY" for="ch" forName="dot7" refType="h" fact="0.7454"/>
                  <dgm:constr type="w" for="ch" forName="dot7" refType="userD"/>
                  <dgm:constr type="h" for="ch" forName="dot7" refType="userD"/>
                  <dgm:constr type="ctrX" for="ch" forName="dot8" refType="w" fact="0.3344"/>
                  <dgm:constr type="ctrY" for="ch" forName="dot8" refType="h" fact="0.6026"/>
                  <dgm:constr type="w" for="ch" forName="dot8" refType="userD"/>
                  <dgm:constr type="h" for="ch" forName="dot8" refType="userD"/>
                  <dgm:constr type="ctrX" for="ch" forName="dot9" refType="w" fact="0.2734"/>
                  <dgm:constr type="ctrY" for="ch" forName="dot9" refType="h" fact="0.4632"/>
                  <dgm:constr type="w" for="ch" forName="dot9" refType="userD"/>
                  <dgm:constr type="h" for="ch" forName="dot9" refType="userD"/>
                  <dgm:constr type="ctrX" for="ch" forName="dot10" refType="w" fact="0.2357"/>
                  <dgm:constr type="ctrY" for="ch" forName="dot10" refType="h" fact="0.3187"/>
                  <dgm:constr type="w" for="ch" forName="dot10" refType="userD"/>
                  <dgm:constr type="h" for="ch" forName="dot10" refType="userD"/>
                  <dgm:constr type="ctrX" for="ch" forName="dot11" refType="w" fact="0.2184"/>
                  <dgm:constr type="ctrY" for="ch" forName="dot11" refType="h" fact="0.1763"/>
                  <dgm:constr type="w" for="ch" forName="dot11" refType="userD"/>
                  <dgm:constr type="h" for="ch" forName="dot11" refType="userD"/>
                  <dgm:constr type="ctrX" for="ch" forName="dotArrow1" refType="w" fact="0.2442"/>
                  <dgm:constr type="ctrY" for="ch" forName="dotArrow1" refType="h" fact="-0.0099"/>
                  <dgm:constr type="w" for="ch" forName="dotArrow1" refType="userD"/>
                  <dgm:constr type="h" for="ch" forName="dotArrow1" refType="userD"/>
                  <dgm:constr type="ctrX" for="ch" forName="dotArrow2" refType="w" fact="0.2275"/>
                  <dgm:constr type="ctrY" for="ch" forName="dotArrow2" refType="h" fact="-0.0239"/>
                  <dgm:constr type="w" for="ch" forName="dotArrow2" refType="userD"/>
                  <dgm:constr type="h" for="ch" forName="dotArrow2" refType="userD"/>
                  <dgm:constr type="ctrX" for="ch" forName="dotArrow3" refType="w" fact="0.2108"/>
                  <dgm:constr type="ctrY" for="ch" forName="dotArrow3" refType="h" fact="-0.0378"/>
                  <dgm:constr type="w" for="ch" forName="dotArrow3" refType="userD"/>
                  <dgm:constr type="h" for="ch" forName="dotArrow3" refType="userD"/>
                  <dgm:constr type="ctrX" for="ch" forName="dotArrow4" refType="w" fact="0.1942"/>
                  <dgm:constr type="ctrY" for="ch" forName="dotArrow4" refType="h" fact="-0.0239"/>
                  <dgm:constr type="w" for="ch" forName="dotArrow4" refType="userD"/>
                  <dgm:constr type="h" for="ch" forName="dotArrow4" refType="userD"/>
                  <dgm:constr type="ctrX" for="ch" forName="dotArrow5" refType="w" fact="0.1775"/>
                  <dgm:constr type="ctrY" for="ch" forName="dotArrow5" refType="h" fact="-0.0099"/>
                  <dgm:constr type="w" for="ch" forName="dotArrow5" refType="userD"/>
                  <dgm:constr type="h" for="ch" forName="dotArrow5" refType="userD"/>
                  <dgm:constr type="ctrX" for="ch" forName="dotArrow6" refType="w" fact="0.2108"/>
                  <dgm:constr type="ctrY" for="ch" forName="dotArrow6" refType="h" fact="-0.0084"/>
                  <dgm:constr type="w" for="ch" forName="dotArrow6" refType="userD"/>
                  <dgm:constr type="h" for="ch" forName="dotArrow6" refType="userD"/>
                  <dgm:constr type="ctrX" for="ch" forName="dotArrow7" refType="w" fact="0.2108"/>
                  <dgm:constr type="ctrY" for="ch" forName="dotArrow7" refType="h" fact="0.0211"/>
                  <dgm:constr type="w" for="ch" forName="dotArrow7" refType="userD"/>
                  <dgm:constr type="h" for="ch" forName="dotArrow7" refType="userD"/>
                  <dgm:constr type="r" for="ch" forName="parTx1" refType="w" fact="0.7085"/>
                  <dgm:constr type="t" for="ch" forName="parTx1" refType="h" fact="0.8845"/>
                  <dgm:constr type="w" for="ch" forName="parTx1" refType="w" fact="0.2396"/>
                  <dgm:constr type="h" for="ch" forName="parTx1" refType="h" fact="0.0704"/>
                  <dgm:constr type="ctrX" for="ch" forName="picture1" refType="w" fact="0.7194"/>
                  <dgm:constr type="ctrY" for="ch" forName="picture1" refType="h" fact="0.8769"/>
                  <dgm:constr type="w" for="ch" forName="picture1" refType="w" fact="0.1111"/>
                  <dgm:constr type="h" for="ch" forName="picture1" refType="h" fact="0.1218"/>
                  <dgm:constr type="r" for="ch" forName="parTx2" refType="w" fact="0.4828"/>
                  <dgm:constr type="t" for="ch" forName="parTx2" refType="h" fact="0.7946"/>
                  <dgm:constr type="w" for="ch" forName="parTx2" refType="w" fact="0.2396"/>
                  <dgm:constr type="h" for="ch" forName="parTx2" refType="h" fact="0.0704"/>
                  <dgm:constr type="ctrX" for="ch" forName="picture2" refType="w" fact="0.4937"/>
                  <dgm:constr type="ctrY" for="ch" forName="picture2" refType="h" fact="0.787"/>
                  <dgm:constr type="w" for="ch" forName="picture2" refType="w" fact="0.1111"/>
                  <dgm:constr type="h" for="ch" forName="picture2" refType="h" fact="0.1218"/>
                  <dgm:constr type="r" for="ch" forName="parTx3" refType="w" fact="0.3715"/>
                  <dgm:constr type="t" for="ch" forName="parTx3" refType="h" fact="0.672"/>
                  <dgm:constr type="w" for="ch" forName="parTx3" refType="w" fact="0.2396"/>
                  <dgm:constr type="h" for="ch" forName="parTx3" refType="h" fact="0.0704"/>
                  <dgm:constr type="ctrX" for="ch" forName="picture3" refType="w" fact="0.3824"/>
                  <dgm:constr type="ctrY" for="ch" forName="picture3" refType="h" fact="0.6644"/>
                  <dgm:constr type="w" for="ch" forName="picture3" refType="w" fact="0.1111"/>
                  <dgm:constr type="h" for="ch" forName="picture3" refType="h" fact="0.1218"/>
                  <dgm:constr type="r" for="ch" forName="parTx4" refType="w" fact="0.3006"/>
                  <dgm:constr type="t" for="ch" forName="parTx4" refType="h" fact="0.5369"/>
                  <dgm:constr type="w" for="ch" forName="parTx4" refType="w" fact="0.2396"/>
                  <dgm:constr type="h" for="ch" forName="parTx4" refType="h" fact="0.0704"/>
                  <dgm:constr type="ctrX" for="ch" forName="picture4" refType="w" fact="0.3115"/>
                  <dgm:constr type="ctrY" for="ch" forName="picture4" refType="h" fact="0.5294"/>
                  <dgm:constr type="w" for="ch" forName="picture4" refType="w" fact="0.1111"/>
                  <dgm:constr type="h" for="ch" forName="picture4" refType="h" fact="0.1218"/>
                  <dgm:constr type="r" for="ch" forName="parTx5" refType="w" fact="0.25"/>
                  <dgm:constr type="t" for="ch" forName="parTx5" refType="h" fact="0.394"/>
                  <dgm:constr type="w" for="ch" forName="parTx5" refType="w" fact="0.2396"/>
                  <dgm:constr type="h" for="ch" forName="parTx5" refType="h" fact="0.0704"/>
                  <dgm:constr type="ctrX" for="ch" forName="picture5" refType="w" fact="0.2609"/>
                  <dgm:constr type="ctrY" for="ch" forName="picture5" refType="h" fact="0.3864"/>
                  <dgm:constr type="w" for="ch" forName="picture5" refType="w" fact="0.1111"/>
                  <dgm:constr type="h" for="ch" forName="picture5" refType="h" fact="0.1218"/>
                  <dgm:constr type="r" for="ch" forName="parTx6" refType="w" fact="0.2212"/>
                  <dgm:constr type="t" for="ch" forName="parTx6" refType="h" fact="0.252"/>
                  <dgm:constr type="w" for="ch" forName="parTx6" refType="w" fact="0.2396"/>
                  <dgm:constr type="h" for="ch" forName="parTx6" refType="h" fact="0.0704"/>
                  <dgm:constr type="ctrX" for="ch" forName="picture6" refType="w" fact="0.2321"/>
                  <dgm:constr type="ctrY" for="ch" forName="picture6" refType="h" fact="0.2444"/>
                  <dgm:constr type="w" for="ch" forName="picture6" refType="w" fact="0.1111"/>
                  <dgm:constr type="h" for="ch" forName="picture6" refType="h" fact="0.1218"/>
                  <dgm:constr type="r" for="ch" forName="parTx7" refType="w" fact="0.2055"/>
                  <dgm:constr type="t" for="ch" forName="parTx7" refType="h" fact="0.1151"/>
                  <dgm:constr type="w" for="ch" forName="parTx7" refType="w" fact="0.2396"/>
                  <dgm:constr type="h" for="ch" forName="parTx7" refType="h" fact="0.0704"/>
                  <dgm:constr type="ctrX" for="ch" forName="picture7" refType="w" fact="0.2164"/>
                  <dgm:constr type="ctrY" for="ch" forName="picture7" refType="h" fact="0.1075"/>
                  <dgm:constr type="w" for="ch" forName="picture7" refType="w" fact="0.1111"/>
                  <dgm:constr type="h" for="ch" forName="picture7" refType="h" fact="0.1218"/>
                </dgm:constrLst>
              </dgm:else>
            </dgm:choose>
          </dgm:else>
        </dgm:choose>
      </dgm:else>
    </dgm:choose>
    <dgm:forEach name="wrapper" axis="self" ptType="parTrans">
      <dgm:forEach name="wrapper2" axis="self" ptType="sibTrans" st="2">
        <dgm:forEach name="imageRepeat" axis="self">
          <dgm:layoutNode name="imageRepeatNode" styleLbl="fgImgPlace1">
            <dgm:alg type="sp"/>
            <dgm:shape xmlns:r="http://schemas.openxmlformats.org/officeDocument/2006/relationships" type="ellipse" r:blip="" blipPhldr="1">
              <dgm:adjLst/>
            </dgm:shape>
            <dgm:presOf axis="self"/>
          </dgm:layoutNode>
        </dgm:forEach>
      </dgm:forEach>
    </dgm:forEach>
    <dgm:choose name="Name72">
      <dgm:if name="Name73" axis="ch" ptType="node" func="cnt" op="gte" val="2">
        <dgm:layoutNode name="dot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4"/>
    </dgm:choose>
    <dgm:choose name="Name75">
      <dgm:if name="Name76" axis="ch" ptType="node" func="cnt" op="gte" val="3">
        <dgm:layoutNode name="dot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77"/>
    </dgm:choose>
    <dgm:choose name="Name78">
      <dgm:if name="Name79" axis="ch" ptType="node" func="cnt" op="gte" val="4">
        <dgm:layoutNode name="dot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0"/>
    </dgm:choose>
    <dgm:choose name="Name81">
      <dgm:if name="Name82" axis="ch" ptType="node" func="cnt" op="gte" val="5">
        <dgm:layoutNode name="dot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8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3"/>
    </dgm:choose>
    <dgm:choose name="Name84">
      <dgm:if name="Name85" axis="ch" ptType="node" func="cnt" op="gte" val="6">
        <dgm:layoutNode name="dot9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10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6"/>
    </dgm:choose>
    <dgm:choose name="Name87">
      <dgm:if name="Name88" axis="ch" ptType="node" func="cnt" op="gte" val="7">
        <dgm:layoutNode name="dot1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89"/>
    </dgm:choose>
    <dgm:choose name="Name90">
      <dgm:if name="Name91" axis="ch" ptType="node" func="cnt" op="gte" val="2">
        <dgm:layoutNode name="dotArrow1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2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3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4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5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6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  <dgm:layoutNode name="dotArrow7" styleLbl="alignNode1">
          <dgm:alg type="sp"/>
          <dgm:shape xmlns:r="http://schemas.openxmlformats.org/officeDocument/2006/relationships" type="ellipse" r:blip="">
            <dgm:adjLst/>
          </dgm:shape>
          <dgm:presOf/>
        </dgm:layoutNode>
      </dgm:if>
      <dgm:else name="Name92"/>
    </dgm:choose>
    <dgm:forEach name="Name93" axis="ch" ptType="node" cnt="1">
      <dgm:layoutNode name="parTx1">
        <dgm:choose name="Name94">
          <dgm:if name="Name95" func="var" arg="dir" op="equ" val="norm">
            <dgm:alg type="tx">
              <dgm:param type="parTxLTRAlign" val="l"/>
              <dgm:param type="parTxRTLAlign" val="r"/>
            </dgm:alg>
          </dgm:if>
          <dgm:else name="Name96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97">
          <dgm:if name="Name98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99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00">
        <dgm:if name="Name101" axis="ch" ptType="node" func="cnt" op="gte" val="1">
          <dgm:layoutNode name="desTx1" styleLbl="revTx">
            <dgm:varLst>
              <dgm:bulletEnabled val="1"/>
            </dgm:varLst>
            <dgm:choose name="Name102">
              <dgm:if name="Name103" func="var" arg="dir" op="equ" val="norm">
                <dgm:choose name="Name104">
                  <dgm:if name="Name105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06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07">
                <dgm:choose name="Name108">
                  <dgm:if name="Name109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10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11"/>
      </dgm:choose>
    </dgm:forEach>
    <dgm:forEach name="Name112" axis="ch" ptType="sibTrans" hideLastTrans="0" cnt="1">
      <dgm:layoutNode name="picture1">
        <dgm:alg type="sp"/>
        <dgm:shape xmlns:r="http://schemas.openxmlformats.org/officeDocument/2006/relationships" r:blip="">
          <dgm:adjLst/>
        </dgm:shape>
        <dgm:presOf/>
        <dgm:constrLst/>
        <dgm:forEach name="Name113" ref="imageRepeat"/>
      </dgm:layoutNode>
    </dgm:forEach>
    <dgm:forEach name="Name114" axis="ch" ptType="node" st="2" cnt="1">
      <dgm:layoutNode name="parTx2">
        <dgm:choose name="Name115">
          <dgm:if name="Name116" func="var" arg="dir" op="equ" val="norm">
            <dgm:alg type="tx">
              <dgm:param type="parTxLTRAlign" val="l"/>
              <dgm:param type="parTxRTLAlign" val="r"/>
            </dgm:alg>
          </dgm:if>
          <dgm:else name="Name117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18">
          <dgm:if name="Name119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20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21">
        <dgm:if name="Name122" axis="ch" ptType="node" func="cnt" op="gte" val="1">
          <dgm:layoutNode name="desTx2" styleLbl="revTx">
            <dgm:varLst>
              <dgm:bulletEnabled val="1"/>
            </dgm:varLst>
            <dgm:choose name="Name123">
              <dgm:if name="Name124" func="var" arg="dir" op="equ" val="norm">
                <dgm:choose name="Name125">
                  <dgm:if name="Name126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27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28">
                <dgm:choose name="Name129">
                  <dgm:if name="Name130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31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32"/>
      </dgm:choose>
    </dgm:forEach>
    <dgm:forEach name="Name133" axis="ch" ptType="sibTrans" hideLastTrans="0" st="2" cnt="1">
      <dgm:layoutNode name="picture2">
        <dgm:alg type="sp"/>
        <dgm:shape xmlns:r="http://schemas.openxmlformats.org/officeDocument/2006/relationships" r:blip="">
          <dgm:adjLst/>
        </dgm:shape>
        <dgm:presOf/>
        <dgm:constrLst/>
        <dgm:forEach name="Name134" ref="imageRepeat"/>
      </dgm:layoutNode>
    </dgm:forEach>
    <dgm:forEach name="Name135" axis="ch" ptType="node" st="3" cnt="1">
      <dgm:layoutNode name="parTx3">
        <dgm:choose name="Name136">
          <dgm:if name="Name137" func="var" arg="dir" op="equ" val="norm">
            <dgm:alg type="tx">
              <dgm:param type="parTxLTRAlign" val="l"/>
              <dgm:param type="parTxRTLAlign" val="r"/>
            </dgm:alg>
          </dgm:if>
          <dgm:else name="Name138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39">
          <dgm:if name="Name140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41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42">
        <dgm:if name="Name143" axis="ch" ptType="node" func="cnt" op="gte" val="1">
          <dgm:layoutNode name="desTx3" styleLbl="revTx">
            <dgm:varLst>
              <dgm:bulletEnabled val="1"/>
            </dgm:varLst>
            <dgm:choose name="Name144">
              <dgm:if name="Name145" func="var" arg="dir" op="equ" val="norm">
                <dgm:choose name="Name146">
                  <dgm:if name="Name147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48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49">
                <dgm:choose name="Name150">
                  <dgm:if name="Name151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5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53"/>
      </dgm:choose>
    </dgm:forEach>
    <dgm:forEach name="Name154" axis="ch" ptType="sibTrans" hideLastTrans="0" st="3" cnt="1">
      <dgm:layoutNode name="picture3">
        <dgm:alg type="sp"/>
        <dgm:shape xmlns:r="http://schemas.openxmlformats.org/officeDocument/2006/relationships" r:blip="">
          <dgm:adjLst/>
        </dgm:shape>
        <dgm:presOf/>
        <dgm:constrLst/>
        <dgm:forEach name="Name155" ref="imageRepeat"/>
      </dgm:layoutNode>
    </dgm:forEach>
    <dgm:forEach name="Name156" axis="ch" ptType="node" st="4" cnt="1">
      <dgm:layoutNode name="parTx4">
        <dgm:choose name="Name157">
          <dgm:if name="Name158" func="var" arg="dir" op="equ" val="norm">
            <dgm:alg type="tx">
              <dgm:param type="parTxLTRAlign" val="l"/>
              <dgm:param type="parTxRTLAlign" val="r"/>
            </dgm:alg>
          </dgm:if>
          <dgm:else name="Name159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60">
          <dgm:if name="Name161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62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63">
        <dgm:if name="Name164" axis="ch" ptType="node" func="cnt" op="gte" val="1">
          <dgm:layoutNode name="desTx4" styleLbl="revTx">
            <dgm:varLst>
              <dgm:bulletEnabled val="1"/>
            </dgm:varLst>
            <dgm:choose name="Name165">
              <dgm:if name="Name166" func="var" arg="dir" op="equ" val="norm">
                <dgm:choose name="Name167">
                  <dgm:if name="Name168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69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70">
                <dgm:choose name="Name171">
                  <dgm:if name="Name172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73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74"/>
      </dgm:choose>
    </dgm:forEach>
    <dgm:forEach name="Name175" axis="ch" ptType="sibTrans" hideLastTrans="0" st="4" cnt="1">
      <dgm:layoutNode name="picture4">
        <dgm:alg type="sp"/>
        <dgm:shape xmlns:r="http://schemas.openxmlformats.org/officeDocument/2006/relationships" r:blip="">
          <dgm:adjLst/>
        </dgm:shape>
        <dgm:presOf/>
        <dgm:constrLst/>
        <dgm:forEach name="Name176" ref="imageRepeat"/>
      </dgm:layoutNode>
    </dgm:forEach>
    <dgm:forEach name="Name177" axis="ch" ptType="node" st="5" cnt="1">
      <dgm:layoutNode name="parTx5">
        <dgm:choose name="Name178">
          <dgm:if name="Name179" func="var" arg="dir" op="equ" val="norm">
            <dgm:alg type="tx">
              <dgm:param type="parTxLTRAlign" val="l"/>
              <dgm:param type="parTxRTLAlign" val="r"/>
            </dgm:alg>
          </dgm:if>
          <dgm:else name="Name180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181">
          <dgm:if name="Name182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183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184">
        <dgm:if name="Name185" axis="ch" ptType="node" func="cnt" op="gte" val="1">
          <dgm:layoutNode name="desTx5" styleLbl="revTx">
            <dgm:varLst>
              <dgm:bulletEnabled val="1"/>
            </dgm:varLst>
            <dgm:choose name="Name186">
              <dgm:if name="Name187" func="var" arg="dir" op="equ" val="norm">
                <dgm:choose name="Name188">
                  <dgm:if name="Name189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190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191">
                <dgm:choose name="Name192">
                  <dgm:if name="Name193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194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195"/>
      </dgm:choose>
    </dgm:forEach>
    <dgm:forEach name="Name196" axis="ch" ptType="sibTrans" hideLastTrans="0" st="5" cnt="1">
      <dgm:layoutNode name="picture5">
        <dgm:alg type="sp"/>
        <dgm:shape xmlns:r="http://schemas.openxmlformats.org/officeDocument/2006/relationships" r:blip="">
          <dgm:adjLst/>
        </dgm:shape>
        <dgm:presOf/>
        <dgm:constrLst/>
        <dgm:forEach name="Name197" ref="imageRepeat"/>
      </dgm:layoutNode>
    </dgm:forEach>
    <dgm:forEach name="Name198" axis="ch" ptType="node" st="6" cnt="1">
      <dgm:layoutNode name="parTx6">
        <dgm:choose name="Name199">
          <dgm:if name="Name200" func="var" arg="dir" op="equ" val="norm">
            <dgm:alg type="tx">
              <dgm:param type="parTxLTRAlign" val="l"/>
              <dgm:param type="parTxRTLAlign" val="r"/>
            </dgm:alg>
          </dgm:if>
          <dgm:else name="Name201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02">
          <dgm:if name="Name203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04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05">
        <dgm:if name="Name206" axis="ch" ptType="node" func="cnt" op="gte" val="1">
          <dgm:layoutNode name="desTx6" styleLbl="revTx">
            <dgm:varLst>
              <dgm:bulletEnabled val="1"/>
            </dgm:varLst>
            <dgm:choose name="Name207">
              <dgm:if name="Name208" func="var" arg="dir" op="equ" val="norm">
                <dgm:choose name="Name209">
                  <dgm:if name="Name210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11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12">
                <dgm:choose name="Name213">
                  <dgm:if name="Name214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15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16"/>
      </dgm:choose>
    </dgm:forEach>
    <dgm:forEach name="Name217" axis="ch" ptType="sibTrans" hideLastTrans="0" st="6" cnt="1">
      <dgm:layoutNode name="picture6">
        <dgm:alg type="sp"/>
        <dgm:shape xmlns:r="http://schemas.openxmlformats.org/officeDocument/2006/relationships" r:blip="">
          <dgm:adjLst/>
        </dgm:shape>
        <dgm:presOf/>
        <dgm:constrLst/>
        <dgm:forEach name="Name218" ref="imageRepeat"/>
      </dgm:layoutNode>
    </dgm:forEach>
    <dgm:forEach name="Name219" axis="ch" ptType="node" st="7" cnt="1">
      <dgm:layoutNode name="parTx7">
        <dgm:choose name="Name220">
          <dgm:if name="Name221" func="var" arg="dir" op="equ" val="norm">
            <dgm:alg type="tx">
              <dgm:param type="parTxLTRAlign" val="l"/>
              <dgm:param type="parTxRTLAlign" val="r"/>
            </dgm:alg>
          </dgm:if>
          <dgm:else name="Name222">
            <dgm:alg type="tx">
              <dgm:param type="parTxLTRAlign" val="r"/>
              <dgm:param type="parTxRTLAlign" val="l"/>
            </dgm:alg>
          </dgm:else>
        </dgm:choose>
        <dgm:shape xmlns:r="http://schemas.openxmlformats.org/officeDocument/2006/relationships" type="roundRect" r:blip="">
          <dgm:adjLst/>
        </dgm:shape>
        <dgm:presOf axis="self" ptType="node"/>
        <dgm:choose name="Name223">
          <dgm:if name="Name224" func="var" arg="dir" op="equ" val="norm">
            <dgm:constrLst>
              <dgm:constr type="lMarg" refType="w" fact="0.6"/>
              <dgm:constr type="rMarg" refType="primFontSz" fact="0.3"/>
              <dgm:constr type="tMarg" refType="primFontSz" fact="0.3"/>
              <dgm:constr type="bMarg" refType="primFontSz" fact="0.3"/>
            </dgm:constrLst>
          </dgm:if>
          <dgm:else name="Name225">
            <dgm:constrLst>
              <dgm:constr type="rMarg" refType="w" fact="0.6"/>
              <dgm:constr type="lMarg" refType="primFontSz" fact="0.3"/>
              <dgm:constr type="tMarg" refType="primFontSz" fact="0.3"/>
              <dgm:constr type="bMarg" refType="primFontSz" fact="0.3"/>
            </dgm:constrLst>
          </dgm:else>
        </dgm:choose>
        <dgm:ruleLst>
          <dgm:rule type="primFontSz" val="5" fact="NaN" max="NaN"/>
        </dgm:ruleLst>
      </dgm:layoutNode>
      <dgm:choose name="Name226">
        <dgm:if name="Name227" axis="ch" ptType="node" func="cnt" op="gte" val="1">
          <dgm:layoutNode name="desTx7" styleLbl="revTx">
            <dgm:varLst>
              <dgm:bulletEnabled val="1"/>
            </dgm:varLst>
            <dgm:choose name="Name228">
              <dgm:if name="Name229" func="var" arg="dir" op="equ" val="norm">
                <dgm:choose name="Name230">
                  <dgm:if name="Name231" axis="ch" ptType="node" func="cnt" op="gte" val="2">
                    <dgm:alg type="tx">
                      <dgm:param type="parTxLTRAlign" val="l"/>
                      <dgm:param type="parTxRTLAlign" val="l"/>
                      <dgm:param type="stBulletLvl" val="1"/>
                    </dgm:alg>
                  </dgm:if>
                  <dgm:else name="Name232">
                    <dgm:alg type="tx">
                      <dgm:param type="parTxLTRAlign" val="l"/>
                      <dgm:param type="parTxRTLAlign" val="l"/>
                    </dgm:alg>
                  </dgm:else>
                </dgm:choose>
              </dgm:if>
              <dgm:else name="Name233">
                <dgm:choose name="Name234">
                  <dgm:if name="Name235" axis="ch" ptType="node" func="cnt" op="gte" val="2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  <dgm:param type="stBulletLvl" val="1"/>
                    </dgm:alg>
                  </dgm:if>
                  <dgm:else name="Name236">
                    <dgm:alg type="tx">
                      <dgm:param type="parTxLTRAlign" val="r"/>
                      <dgm:param type="parTxRTLAlign" val="r"/>
                      <dgm:param type="shpTxLTRAlignCh" val="r"/>
                      <dgm:param type="shpTxRTLAlignCh" val="r"/>
                    </dgm:alg>
                  </dgm:else>
                </dgm:choose>
              </dgm:else>
            </dgm:choose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rMarg" refType="primFontSz" fact="0.2"/>
              <dgm:constr type="tMarg" refType="primFontSz" fact="0.2"/>
              <dgm:constr type="bMarg" refType="primFontSz" fact="0.2"/>
            </dgm:constrLst>
            <dgm:ruleLst>
              <dgm:rule type="primFontSz" val="5" fact="NaN" max="NaN"/>
            </dgm:ruleLst>
          </dgm:layoutNode>
        </dgm:if>
        <dgm:else name="Name237"/>
      </dgm:choose>
    </dgm:forEach>
    <dgm:forEach name="Name238" axis="ch" ptType="sibTrans" hideLastTrans="0" st="7" cnt="1">
      <dgm:layoutNode name="picture7">
        <dgm:alg type="sp"/>
        <dgm:shape xmlns:r="http://schemas.openxmlformats.org/officeDocument/2006/relationships" r:blip="">
          <dgm:adjLst/>
        </dgm:shape>
        <dgm:presOf/>
        <dgm:constrLst/>
        <dgm:forEach name="Name239" ref="imageRepeat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LinedList">
  <dgm:title val=""/>
  <dgm:desc val=""/>
  <dgm:catLst>
    <dgm:cat type="hierarchy" pri="8000"/>
    <dgm:cat type="list" pri="2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clrData>
  <dgm:layoutNode name="vert0">
    <dgm:varLst>
      <dgm:dir/>
      <dgm:animOne val="branch"/>
      <dgm:animLvl val="lvl"/>
    </dgm:varLst>
    <dgm:choose name="Name0">
      <dgm:if name="Name1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horz1" refType="w"/>
      <dgm:constr type="h" for="ch" forName="horz1" refType="h"/>
      <dgm:constr type="h" for="des" forName="vert1" refType="h"/>
      <dgm:constr type="h" for="des" forName="tx1" refType="h"/>
      <dgm:constr type="h" for="des" forName="horz2" refType="h"/>
      <dgm:constr type="h" for="des" forName="vert2" refType="h"/>
      <dgm:constr type="h" for="des" forName="horz3" refType="h"/>
      <dgm:constr type="h" for="des" forName="vert3" refType="h"/>
      <dgm:constr type="h" for="des" forName="horz4" refType="h"/>
      <dgm:constr type="h" for="des" ptType="node" refType="h"/>
      <dgm:constr type="primFontSz" for="des" forName="tx1" op="equ" val="65"/>
      <dgm:constr type="primFontSz" for="des" forName="tx2" op="equ" val="65"/>
      <dgm:constr type="primFontSz" for="des" forName="tx3" op="equ" val="65"/>
      <dgm:constr type="primFontSz" for="des" forName="tx4" op="equ" val="65"/>
      <dgm:constr type="w" for="des" forName="thickLine" refType="w"/>
      <dgm:constr type="h" for="des" forName="thickLine"/>
      <dgm:constr type="h" for="des" forName="thinLine1"/>
      <dgm:constr type="h" for="des" forName="thinLine2b"/>
      <dgm:constr type="h" for="des" forName="thinLine3"/>
      <dgm:constr type="h" for="des" forName="vertSpace2a" refType="h" fact="0.05"/>
      <dgm:constr type="h" for="des" forName="vertSpace2b" refType="h" refFor="des" refForName="vertSpace2a"/>
    </dgm:constrLst>
    <dgm:forEach name="Name3" axis="ch" ptType="node">
      <dgm:layoutNode name="thickLine" styleLbl="alignNode1">
        <dgm:alg type="sp"/>
        <dgm:shape xmlns:r="http://schemas.openxmlformats.org/officeDocument/2006/relationships" type="line" r:blip="">
          <dgm:adjLst/>
        </dgm:shape>
        <dgm:presOf/>
      </dgm:layoutNode>
      <dgm:layoutNode name="horz1">
        <dgm:choose name="Name4">
          <dgm:if name="Name5" func="var" arg="dir" op="equ" val="norm">
            <dgm:alg type="lin">
              <dgm:param type="linDir" val="fromL"/>
              <dgm:param type="nodeVertAlign" val="t"/>
            </dgm:alg>
          </dgm:if>
          <dgm:else name="Name6">
            <dgm:alg type="lin">
              <dgm:param type="linDir" val="fromR"/>
              <dgm:param type="nodeVertAlign" val="t"/>
            </dgm:alg>
          </dgm:else>
        </dgm:choose>
        <dgm:shape xmlns:r="http://schemas.openxmlformats.org/officeDocument/2006/relationships" r:blip="">
          <dgm:adjLst/>
        </dgm:shape>
        <dgm:presOf/>
        <dgm:choose name="Name7">
          <dgm:if name="Name8" axis="root des" func="maxDepth" op="equ" val="1">
            <dgm:constrLst>
              <dgm:constr type="w" for="ch" forName="tx1" refType="w"/>
            </dgm:constrLst>
          </dgm:if>
          <dgm:if name="Name9" axis="root des" func="maxDepth" op="equ" val="2">
            <dgm:constrLst>
              <dgm:constr type="w" for="ch" forName="tx1" refType="w" fact="0.2"/>
              <dgm:constr type="w" for="des" forName="tx2" refType="w" fact="0.785"/>
              <dgm:constr type="w" for="des" forName="horzSpace2" refType="w" fact="0.015"/>
              <dgm:constr type="w" for="des" forName="thinLine2b" refType="w" fact="0.8"/>
            </dgm:constrLst>
          </dgm:if>
          <dgm:if name="Name10" axis="root des" func="maxDepth" op="equ" val="3">
            <dgm:constrLst>
              <dgm:constr type="w" for="ch" forName="tx1" refType="w" fact="0.2"/>
              <dgm:constr type="w" for="des" forName="tx2" refType="w" fact="0.385"/>
              <dgm:constr type="w" for="des" forName="tx3" refType="w" fact="0.385"/>
              <dgm:constr type="w" for="des" forName="horzSpace2" refType="w" fact="0.015"/>
              <dgm:constr type="w" for="des" forName="horzSpace3" refType="w" fact="0.015"/>
              <dgm:constr type="w" for="des" forName="thinLine2b" refType="w" fact="0.8"/>
              <dgm:constr type="w" for="des" forName="thinLine3" refType="w" fact="0.385"/>
            </dgm:constrLst>
          </dgm:if>
          <dgm:if name="Name11" axis="root des" func="maxDepth" op="gte" val="4">
            <dgm:constrLst>
              <dgm:constr type="w" for="ch" forName="tx1" refType="w" fact="0.2"/>
              <dgm:constr type="w" for="des" forName="tx2" refType="w" fact="0.2516"/>
              <dgm:constr type="w" for="des" forName="tx3" refType="w" fact="0.2516"/>
              <dgm:constr type="w" for="des" forName="tx4" refType="w" fact="0.2516"/>
              <dgm:constr type="w" for="des" forName="horzSpace2" refType="w" fact="0.015"/>
              <dgm:constr type="w" for="des" forName="horzSpace3" refType="w" fact="0.015"/>
              <dgm:constr type="w" for="des" forName="horzSpace4" refType="w" fact="0.015"/>
              <dgm:constr type="w" for="des" forName="thinLine2b" refType="w" fact="0.8"/>
              <dgm:constr type="w" for="des" forName="thinLine3" refType="w" fact="0.5332"/>
            </dgm:constrLst>
          </dgm:if>
          <dgm:else name="Name12"/>
        </dgm:choose>
        <dgm:layoutNode name="tx1" styleLbl="revTx">
          <dgm:alg type="tx">
            <dgm:param type="parTxLTRAlign" val="l"/>
            <dgm:param type="parTxRTLAlign" val="r"/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vert1">
          <dgm:choose name="Name13">
            <dgm:if name="Name14" func="var" arg="dir" op="equ" val="norm">
              <dgm:alg type="lin">
                <dgm:param type="linDir" val="fromT"/>
                <dgm:param type="nodeHorzAlign" val="l"/>
              </dgm:alg>
            </dgm:if>
            <dgm:else name="Name15">
              <dgm:alg type="lin">
                <dgm:param type="linDir" val="fromT"/>
                <dgm:param type="nodeHorzAlign" val="r"/>
              </dgm:alg>
            </dgm:else>
          </dgm:choose>
          <dgm:shape xmlns:r="http://schemas.openxmlformats.org/officeDocument/2006/relationships" r:blip="">
            <dgm:adjLst/>
          </dgm:shape>
          <dgm:presOf/>
          <dgm:forEach name="Name16" axis="ch" ptType="node">
            <dgm:choose name="Name17">
              <dgm:if name="Name18" axis="self" ptType="node" func="pos" op="equ" val="1">
                <dgm:layoutNode name="vertSpace2a">
                  <dgm:alg type="sp"/>
                  <dgm:shape xmlns:r="http://schemas.openxmlformats.org/officeDocument/2006/relationships" r:blip="">
                    <dgm:adjLst/>
                  </dgm:shape>
                  <dgm:presOf/>
                </dgm:layoutNode>
              </dgm:if>
              <dgm:else name="Name19"/>
            </dgm:choose>
            <dgm:layoutNode name="horz2">
              <dgm:choose name="Name20">
                <dgm:if name="Name21" func="var" arg="dir" op="equ" val="norm">
                  <dgm:alg type="lin">
                    <dgm:param type="linDir" val="fromL"/>
                    <dgm:param type="nodeVertAlign" val="t"/>
                  </dgm:alg>
                </dgm:if>
                <dgm:else name="Name22">
                  <dgm:alg type="lin">
                    <dgm:param type="linDir" val="fromR"/>
                    <dgm:param type="nodeVertAlign" val="t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layoutNode name="horzSpace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  <dgm:layoutNode name="tx2" styleLbl="revTx">
                <dgm:alg type="tx">
                  <dgm:param type="parTxLTRAlign" val="l"/>
                  <dgm:param type="parTxRTLAlign" val="r"/>
                  <dgm:param type="txAnchorVert" val="t"/>
                </dgm:alg>
                <dgm:shape xmlns:r="http://schemas.openxmlformats.org/officeDocument/2006/relationships" type="rect" r:blip="">
                  <dgm:adjLst/>
                </dgm:shape>
                <dgm:presOf axis="self"/>
                <dgm:constrLst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layoutNode name="vert2">
                <dgm:choose name="Name23">
                  <dgm:if name="Name24" func="var" arg="dir" op="equ" val="norm">
                    <dgm:alg type="lin">
                      <dgm:param type="linDir" val="fromT"/>
                      <dgm:param type="nodeHorzAlign" val="l"/>
                    </dgm:alg>
                  </dgm:if>
                  <dgm:else name="Name25">
                    <dgm:alg type="lin">
                      <dgm:param type="linDir" val="fromT"/>
                      <dgm:param type="nodeHorzAlign" val="r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forEach name="Name26" axis="ch" ptType="node">
                  <dgm:layoutNode name="horz3">
                    <dgm:choose name="Name27">
                      <dgm:if name="Name28" func="var" arg="dir" op="equ" val="norm">
                        <dgm:alg type="lin">
                          <dgm:param type="linDir" val="fromL"/>
                          <dgm:param type="nodeVertAlign" val="t"/>
                        </dgm:alg>
                      </dgm:if>
                      <dgm:else name="Name29">
                        <dgm:alg type="lin">
                          <dgm:param type="linDir" val="fromR"/>
                          <dgm:param type="nodeVertAlign" val="t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layoutNode name="horzSpace3">
                      <dgm:alg type="sp"/>
                      <dgm:shape xmlns:r="http://schemas.openxmlformats.org/officeDocument/2006/relationships" r:blip="">
                        <dgm:adjLst/>
                      </dgm:shape>
                      <dgm:presOf/>
                    </dgm:layoutNode>
                    <dgm:layoutNode name="tx3" styleLbl="revTx">
                      <dgm:alg type="tx">
                        <dgm:param type="parTxLTRAlign" val="l"/>
                        <dgm:param type="parTxRTLAlign" val="r"/>
                        <dgm:param type="txAnchorVert" val="t"/>
                      </dgm:alg>
                      <dgm:shape xmlns:r="http://schemas.openxmlformats.org/officeDocument/2006/relationships" type="rect" r:blip="">
                        <dgm:adjLst/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vert3">
                      <dgm:choose name="Name30">
                        <dgm:if name="Name31" func="var" arg="dir" op="equ" val="norm">
                          <dgm:alg type="lin">
                            <dgm:param type="linDir" val="fromT"/>
                            <dgm:param type="nodeHorzAlign" val="l"/>
                          </dgm:alg>
                        </dgm:if>
                        <dgm:else name="Name32">
                          <dgm:alg type="lin">
                            <dgm:param type="linDir" val="fromT"/>
                            <dgm:param type="nodeHorzAlign" val="r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forEach name="Name33" axis="ch" ptType="node">
                        <dgm:layoutNode name="horz4">
                          <dgm:choose name="Name34">
                            <dgm:if name="Name35" func="var" arg="dir" op="equ" val="norm">
                              <dgm:alg type="lin">
                                <dgm:param type="linDir" val="fromL"/>
                                <dgm:param type="nodeVertAlign" val="t"/>
                              </dgm:alg>
                            </dgm:if>
                            <dgm:else name="Name36">
                              <dgm:alg type="lin">
                                <dgm:param type="linDir" val="fromR"/>
                                <dgm:param type="nodeVertAlign" val="t"/>
                              </dgm:alg>
                            </dgm:else>
                          </dgm:choose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layoutNode name="horzSpace4">
                            <dgm:alg type="sp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</dgm:layoutNode>
                          <dgm:layoutNode name="tx4" styleLbl="revTx">
                            <dgm:varLst>
                              <dgm:bulletEnabled val="1"/>
                            </dgm:varLst>
                            <dgm:alg type="tx">
                              <dgm:param type="parTxLTRAlign" val="l"/>
                              <dgm:param type="parTxRTLAlign" val="r"/>
                              <dgm:param type="txAnchorVert" val="t"/>
                            </dgm:alg>
                            <dgm:shape xmlns:r="http://schemas.openxmlformats.org/officeDocument/2006/relationships" type="rect" r:blip="">
                              <dgm:adjLst/>
                            </dgm:shape>
                            <dgm:presOf axis="desOrSelf" ptType="node"/>
                            <dgm:constrLst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layoutNode>
                      </dgm:forEach>
                    </dgm:layoutNode>
                  </dgm:layoutNode>
                  <dgm:forEach name="Name37" axis="followSib" ptType="sibTrans" cnt="1">
                    <dgm:layoutNode name="thinLine3" styleLbl="callout">
                      <dgm:alg type="sp"/>
                      <dgm:shape xmlns:r="http://schemas.openxmlformats.org/officeDocument/2006/relationships" type="line" r:blip="">
                        <dgm:adjLst/>
                      </dgm:shape>
                      <dgm:presOf/>
                    </dgm:layoutNode>
                  </dgm:forEach>
                </dgm:forEach>
              </dgm:layoutNode>
            </dgm:layoutNode>
            <dgm:layoutNode name="thinLine2b" styleLbl="callout">
              <dgm:alg type="sp"/>
              <dgm:shape xmlns:r="http://schemas.openxmlformats.org/officeDocument/2006/relationships" type="line" r:blip="">
                <dgm:adjLst/>
              </dgm:shape>
              <dgm:presOf/>
            </dgm:layoutNode>
            <dgm:layoutNode name="vertSpace2b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forEach>
        </dgm:layoutNode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arrow4">
  <dgm:title val=""/>
  <dgm:desc val=""/>
  <dgm:catLst>
    <dgm:cat type="relationship" pri="8000"/>
    <dgm:cat type="process" pri="3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compositeShape">
    <dgm:varLst>
      <dgm:chMax val="2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b" for="ch" forName="upArrowText" refType="h" fact="0.48"/>
              <dgm:constr type="l" for="ch" forName="upArrowText" refType="w" refFor="ch" refForName="upArrow" fact="1.03"/>
            </dgm:constrLst>
          </dgm:if>
          <dgm:else name="Name4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b" for="ch" forName="upArrow" refType="h" fact="0.48"/>
              <dgm:constr type="l" for="ch" forName="upArrow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b" for="ch" forName="upArrowText" refType="h" fact="0.48"/>
              <dgm:constr type="l" for="ch" forName="upArrowText" refType="w" refFor="ch" refForName="upArrow" fact="1.03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refFor="ch" refForName="downArrow" fact="0.3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 refType="w" refFor="ch" refForName="downArrow" fact="1.33"/>
            </dgm:constrLst>
          </dgm:else>
        </dgm:choose>
      </dgm:if>
      <dgm:else name="Name5">
        <dgm:choose name="Name6">
          <dgm:if name="Name7" axis="ch" ptType="node" func="cnt" op="lte" val="1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/>
              <dgm:constr type="t" for="ch" forName="upArrowText"/>
              <dgm:constr type="l" for="ch" forName="upArrowText" refType="w" fact="0.1"/>
            </dgm:constrLst>
          </dgm:if>
          <dgm:else name="Name8">
            <dgm:constrLst>
              <dgm:constr type="primFontSz" for="des" ptType="node" op="equ" val="65"/>
              <dgm:constr type="w" for="ch" forName="upArrow" refType="w" fact="0.33"/>
              <dgm:constr type="h" for="ch" forName="upArrow" refType="h" fact="0.48"/>
              <dgm:constr type="t" for="ch" forName="upArrow"/>
              <dgm:constr type="l" for="ch" forName="upArrow" refType="w" fact="0.67"/>
              <dgm:constr type="h" for="ch" forName="upArrow" refType="w" refFor="ch" refForName="upArrow" op="gte" fact="0.75"/>
              <dgm:constr type="w" for="ch" forName="upArrowText" refType="w" fact="0.56"/>
              <dgm:constr type="h" for="ch" forName="upArrowText" refType="h" fact="0.48"/>
              <dgm:constr type="t" for="ch" forName="upArrowText"/>
              <dgm:constr type="l" for="ch" forName="upArrowText" refType="w" fact="0.1"/>
              <dgm:constr type="w" for="ch" forName="downArrow" refType="w" fact="0.33"/>
              <dgm:constr type="h" for="ch" forName="downArrow" refType="h" fact="0.48"/>
              <dgm:constr type="t" for="ch" forName="downArrow" refType="h" fact="0.52"/>
              <dgm:constr type="l" for="ch" forName="downArrow" refType="w" fact="0.57"/>
              <dgm:constr type="h" for="ch" forName="downArrow" refType="w" refFor="ch" refForName="downArrow" op="gte" fact="0.75"/>
              <dgm:constr type="w" for="ch" forName="downArrowText" refType="w" fact="0.56"/>
              <dgm:constr type="h" for="ch" forName="downArrowText" refType="h" fact="0.48"/>
              <dgm:constr type="t" for="ch" forName="downArrowText" refType="h" fact="0.52"/>
              <dgm:constr type="l" for="ch" forName="downArrowText"/>
            </dgm:constrLst>
          </dgm:else>
        </dgm:choose>
      </dgm:else>
    </dgm:choose>
    <dgm:ruleLst/>
    <dgm:forEach name="Name9" axis="ch" ptType="node" cnt="1">
      <dgm:layoutNode name="upArrow" styleLbl="node1">
        <dgm:alg type="sp"/>
        <dgm:shape xmlns:r="http://schemas.openxmlformats.org/officeDocument/2006/relationships" type="upArrow" r:blip="">
          <dgm:adjLst/>
        </dgm:shape>
        <dgm:presOf/>
        <dgm:constrLst/>
        <dgm:ruleLst/>
      </dgm:layoutNode>
      <dgm:layoutNode name="upArrowText" styleLbl="revTx">
        <dgm:varLst>
          <dgm:chMax val="0"/>
          <dgm:bulletEnabled val="1"/>
        </dgm:varLst>
        <dgm:choose name="Name10">
          <dgm:if name="Name11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2">
            <dgm:choose name="Name13">
              <dgm:if name="Name14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15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  <dgm:forEach name="Name16" axis="ch" ptType="node" st="2" cnt="1">
      <dgm:layoutNode name="downArrow" styleLbl="node1">
        <dgm:alg type="sp"/>
        <dgm:shape xmlns:r="http://schemas.openxmlformats.org/officeDocument/2006/relationships" type="downArrow" r:blip="">
          <dgm:adjLst/>
        </dgm:shape>
        <dgm:presOf/>
        <dgm:constrLst/>
        <dgm:ruleLst/>
      </dgm:layoutNode>
      <dgm:layoutNode name="downArrowText" styleLbl="revTx">
        <dgm:varLst>
          <dgm:chMax val="0"/>
          <dgm:bulletEnabled val="1"/>
        </dgm:varLst>
        <dgm:choose name="Name17">
          <dgm:if name="Name18" axis="root des" ptType="all node" func="maxDepth" op="gt" val="1">
            <dgm:alg type="tx">
              <dgm:param type="parTxLTRAlign" val="l"/>
              <dgm:param type="parTxRTLAlign" val="r"/>
              <dgm:param type="txAnchorVertCh" val="mid"/>
            </dgm:alg>
          </dgm:if>
          <dgm:else name="Name19">
            <dgm:choose name="Name20">
              <dgm:if name="Name21" func="var" arg="dir" op="equ" val="norm">
                <dgm:alg type="tx">
                  <dgm:param type="parTxLTRAlign" val="l"/>
                  <dgm:param type="parTxRTLAlign" val="l"/>
                  <dgm:param type="txAnchorVertCh" val="mid"/>
                </dgm:alg>
              </dgm:if>
              <dgm:else name="Name22">
                <dgm:alg type="tx">
                  <dgm:param type="parTxLTRAlign" val="r"/>
                  <dgm:param type="parTxRTLAlign" val="r"/>
                  <dgm:param type="txAnchorVertCh" val="mid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onstrLst>
          <dgm:constr type="tMarg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675413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4174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20419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03626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79794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94737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99161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87144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362322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4783463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822068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cambiar el estilo de título	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7DD17C95-E6AC-4BA3-89C9-72052F7763CA}" type="datetimeFigureOut">
              <a:rPr lang="ru-RU" smtClean="0"/>
              <a:t>15.10.2018</a:t>
            </a:fld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FC99EC40-76DD-427D-87CE-4EF35EE7FCBD}" type="slidenum">
              <a:rPr lang="ru-RU" smtClean="0"/>
              <a:t>‹#›</a:t>
            </a:fld>
            <a:endParaRPr lang="ru-RU"/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</p:sldLayoutIdLst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995936" y="548680"/>
            <a:ext cx="4532040" cy="2376264"/>
          </a:xfrm>
        </p:spPr>
        <p:txBody>
          <a:bodyPr/>
          <a:lstStyle/>
          <a:p>
            <a:r>
              <a:rPr lang="ru-RU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  <a:t>Грипп и ОРВИ</a:t>
            </a:r>
            <a:br>
              <a:rPr lang="ru-RU" b="1" dirty="0" smtClean="0">
                <a:solidFill>
                  <a:schemeClr val="tx2"/>
                </a:solidFill>
                <a:latin typeface="+mj-lt"/>
                <a:ea typeface="+mj-ea"/>
                <a:cs typeface="+mj-cs"/>
              </a:rPr>
            </a:br>
            <a:r>
              <a:rPr lang="ru-RU" b="1" dirty="0" smtClean="0"/>
              <a:t>Профилактика</a:t>
            </a:r>
            <a:endParaRPr lang="ru-RU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134" b="99732" l="0" r="99851">
                        <a14:backgroundMark x1="7750" y1="10201" x2="7750" y2="10201"/>
                        <a14:backgroundMark x1="85544" y1="18792" x2="85544" y2="18792"/>
                        <a14:backgroundMark x1="87481" y1="89933" x2="87481" y2="89933"/>
                        <a14:backgroundMark x1="36215" y1="90604" x2="36215" y2="906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68560" y="332656"/>
            <a:ext cx="4968552" cy="55164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2564171"/>
            <a:ext cx="3284984" cy="3284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88327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 advTm="7880">
        <p:circle/>
      </p:transition>
    </mc:Choice>
    <mc:Fallback>
      <p:transition spd="slow" advTm="7880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354162"/>
          </a:xfrm>
        </p:spPr>
        <p:txBody>
          <a:bodyPr/>
          <a:lstStyle/>
          <a:p>
            <a:r>
              <a:rPr lang="ru-RU" sz="3200" dirty="0"/>
              <a:t>СОВРЕМЕННЫЕ МЕТОДЫ ПРОФИЛАКТИКИ </a:t>
            </a:r>
            <a:r>
              <a:rPr lang="ru-RU" sz="3200" dirty="0" smtClean="0"/>
              <a:t>ГРИППА</a:t>
            </a:r>
            <a:br>
              <a:rPr lang="ru-RU" sz="3200" dirty="0" smtClean="0"/>
            </a:br>
            <a:r>
              <a:rPr lang="ru-RU" sz="3200" dirty="0" smtClean="0"/>
              <a:t>(вакцинация)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600200"/>
            <a:ext cx="8856984" cy="4525963"/>
          </a:xfrm>
        </p:spPr>
        <p:txBody>
          <a:bodyPr/>
          <a:lstStyle/>
          <a:p>
            <a:pPr marL="0" indent="0" algn="ctr">
              <a:buNone/>
            </a:pPr>
            <a:r>
              <a:rPr lang="ru-RU" sz="2000" dirty="0"/>
              <a:t>Рекомендованы следующие два изменения в вирусном составе вакцин для сезона гриппа 2018–2019 гг.: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/>
              <a:t>компонент </a:t>
            </a:r>
            <a:r>
              <a:rPr lang="ru-RU" sz="2000" dirty="0"/>
              <a:t>гриппа A(H3N2) заменен на вирус, подобный A/</a:t>
            </a:r>
            <a:r>
              <a:rPr lang="ru-RU" sz="2000" dirty="0" err="1"/>
              <a:t>Singapore</a:t>
            </a:r>
            <a:r>
              <a:rPr lang="ru-RU" sz="2000" dirty="0"/>
              <a:t>/INFIMH-16-0019/2016 (H3N2), в целях более эффективной защиты против вирусов гриппа A(H3N2), циркулирующих в последнее время;</a:t>
            </a:r>
          </a:p>
          <a:p>
            <a:pPr>
              <a:buFont typeface="Wingdings" pitchFamily="2" charset="2"/>
              <a:buChar char="ü"/>
            </a:pP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ранее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рекомендованный вирусный компонент линии В/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Victoria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 заменен на вирус, подобный B/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Colorado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/06/2017. Этот вирус был выявлен во многих странах и по антигенным свойствам отличается от вируса линии 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Victoria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, подобного B/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Brisbane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/60/2008, который был включен в состав вакцины для сезона 2017–2018 гг.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2271313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9144000" cy="540060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smtClean="0"/>
              <a:t>В </a:t>
            </a:r>
            <a:r>
              <a:rPr lang="ru-RU" sz="2400" dirty="0"/>
              <a:t>отношении компонентов A(H1N1)pdm09 и B/</a:t>
            </a:r>
            <a:r>
              <a:rPr lang="ru-RU" sz="2400" dirty="0" err="1"/>
              <a:t>Yamagata</a:t>
            </a:r>
            <a:r>
              <a:rPr lang="ru-RU" sz="2400" dirty="0"/>
              <a:t> изменений нет.</a:t>
            </a:r>
          </a:p>
          <a:p>
            <a:pPr marL="0" indent="0">
              <a:buNone/>
            </a:pPr>
            <a:r>
              <a:rPr lang="ru-RU" sz="2400" dirty="0"/>
              <a:t>Окончательный состав: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вирус</a:t>
            </a:r>
            <a:r>
              <a:rPr lang="ru-RU" sz="2400" dirty="0"/>
              <a:t>, подобный A/</a:t>
            </a:r>
            <a:r>
              <a:rPr lang="ru-RU" sz="2400" dirty="0" err="1"/>
              <a:t>Michigan</a:t>
            </a:r>
            <a:r>
              <a:rPr lang="ru-RU" sz="2400" dirty="0"/>
              <a:t>/45/2015 (H1N1)pdm09;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вирус</a:t>
            </a:r>
            <a:r>
              <a:rPr lang="ru-RU" sz="2400" dirty="0"/>
              <a:t>, подобный A/</a:t>
            </a:r>
            <a:r>
              <a:rPr lang="ru-RU" sz="2400" dirty="0" err="1"/>
              <a:t>Singapore</a:t>
            </a:r>
            <a:r>
              <a:rPr lang="ru-RU" sz="2400" dirty="0"/>
              <a:t>/INFIMH-16-0019/2016 (H3N2);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вирус</a:t>
            </a:r>
            <a:r>
              <a:rPr lang="ru-RU" sz="2400" dirty="0"/>
              <a:t>, подобный B/</a:t>
            </a:r>
            <a:r>
              <a:rPr lang="ru-RU" sz="2400" dirty="0" err="1"/>
              <a:t>Colorado</a:t>
            </a:r>
            <a:r>
              <a:rPr lang="ru-RU" sz="2400" dirty="0"/>
              <a:t>/06/2017 (</a:t>
            </a:r>
            <a:r>
              <a:rPr lang="ru-RU" sz="2400" dirty="0" smtClean="0"/>
              <a:t>линия B/</a:t>
            </a:r>
            <a:r>
              <a:rPr lang="ru-RU" sz="2400" dirty="0" err="1" smtClean="0"/>
              <a:t>Victoria</a:t>
            </a:r>
            <a:r>
              <a:rPr lang="ru-RU" sz="2400" dirty="0" smtClean="0"/>
              <a:t>/2/87</a:t>
            </a:r>
            <a:r>
              <a:rPr lang="ru-RU" sz="2400" dirty="0"/>
              <a:t>);</a:t>
            </a:r>
          </a:p>
          <a:p>
            <a:pPr>
              <a:buFont typeface="Wingdings" pitchFamily="2" charset="2"/>
              <a:buChar char="ü"/>
            </a:pPr>
            <a:r>
              <a:rPr lang="ru-RU" sz="2400" dirty="0" smtClean="0"/>
              <a:t>вирус</a:t>
            </a:r>
            <a:r>
              <a:rPr lang="ru-RU" sz="2400" dirty="0"/>
              <a:t>, подобный B/</a:t>
            </a:r>
            <a:r>
              <a:rPr lang="ru-RU" sz="2400" dirty="0" err="1"/>
              <a:t>Phuket</a:t>
            </a:r>
            <a:r>
              <a:rPr lang="ru-RU" sz="2400" dirty="0"/>
              <a:t>/3073/2013 (линия B/</a:t>
            </a:r>
            <a:r>
              <a:rPr lang="ru-RU" sz="2400" dirty="0" err="1"/>
              <a:t>Yamagata</a:t>
            </a:r>
            <a:r>
              <a:rPr lang="ru-RU" sz="2400" dirty="0"/>
              <a:t>/16/88).</a:t>
            </a:r>
          </a:p>
          <a:p>
            <a:pPr marL="0" indent="0" algn="ctr">
              <a:buNone/>
            </a:pPr>
            <a:endParaRPr lang="ru-RU" sz="2000" dirty="0" smtClean="0"/>
          </a:p>
          <a:p>
            <a:pPr marL="0" indent="0" algn="ctr">
              <a:buNone/>
            </a:pPr>
            <a:endParaRPr lang="ru-RU" sz="2000" dirty="0"/>
          </a:p>
          <a:p>
            <a:pPr marL="0" indent="0" algn="ctr">
              <a:buNone/>
            </a:pP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Первые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три вирусных штамма рекомендуется включать в трехвалентные противогриппозные вакцины, последний – это дополнительный штамм, предназначенный для включения в четырехвалентные вакцины.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70925000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5472608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/>
              <a:t>В настоящее время на территории Российской Федерации зарегистрированы и активно применяются следующие виды противогриппозных вакцин:</a:t>
            </a:r>
          </a:p>
          <a:p>
            <a:pPr marL="0" indent="0">
              <a:buNone/>
            </a:pPr>
            <a:r>
              <a:rPr lang="ru-RU" sz="2800" dirty="0"/>
              <a:t>•	живые </a:t>
            </a:r>
            <a:r>
              <a:rPr lang="ru-RU" sz="2800" dirty="0" err="1"/>
              <a:t>аттенуированные</a:t>
            </a:r>
            <a:r>
              <a:rPr lang="ru-RU" sz="2800" dirty="0"/>
              <a:t> </a:t>
            </a:r>
            <a:r>
              <a:rPr lang="ru-RU" sz="2800" dirty="0" err="1"/>
              <a:t>интраназальные</a:t>
            </a:r>
            <a:r>
              <a:rPr lang="ru-RU" sz="2800" dirty="0"/>
              <a:t> вакцины;</a:t>
            </a:r>
          </a:p>
          <a:p>
            <a:pPr marL="0" indent="0">
              <a:buNone/>
            </a:pPr>
            <a:r>
              <a:rPr lang="ru-RU" sz="2800" dirty="0"/>
              <a:t>•	инактивированные </a:t>
            </a:r>
            <a:r>
              <a:rPr lang="ru-RU" sz="2800" dirty="0" err="1"/>
              <a:t>цельновирионные</a:t>
            </a:r>
            <a:r>
              <a:rPr lang="ru-RU" sz="2800" dirty="0"/>
              <a:t> вакцины;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•</a:t>
            </a:r>
            <a:r>
              <a:rPr lang="ru-RU" sz="2800" dirty="0"/>
              <a:t>	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расщепленные (сплит) вакцины;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•	субъединичные вакцины;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•	</a:t>
            </a:r>
            <a:r>
              <a:rPr lang="ru-RU" sz="2800" dirty="0" err="1">
                <a:solidFill>
                  <a:schemeClr val="bg2">
                    <a:lumMod val="75000"/>
                  </a:schemeClr>
                </a:solidFill>
              </a:rPr>
              <a:t>виросомальные</a:t>
            </a: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 вакцины.</a:t>
            </a:r>
          </a:p>
          <a:p>
            <a:pPr marL="0" indent="0">
              <a:buNone/>
            </a:pPr>
            <a:endParaRPr lang="ru-RU" sz="2800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46982">
            <a:off x="6588223" y="3839151"/>
            <a:ext cx="2214563" cy="14763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1979231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15003178"/>
              </p:ext>
            </p:extLst>
          </p:nvPr>
        </p:nvGraphicFramePr>
        <p:xfrm>
          <a:off x="107504" y="116632"/>
          <a:ext cx="8928993" cy="66292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448272"/>
                <a:gridCol w="3504390"/>
                <a:gridCol w="2976331"/>
              </a:tblGrid>
              <a:tr h="30506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Название вакцины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Производитель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Тип вакцины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</a:tr>
              <a:tr h="10709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Вакцина гриппозная аллантоисная </a:t>
                      </a:r>
                      <a:r>
                        <a:rPr lang="ru-RU" sz="1400" dirty="0" err="1">
                          <a:effectLst/>
                        </a:rPr>
                        <a:t>интраназальная</a:t>
                      </a:r>
                      <a:r>
                        <a:rPr lang="ru-RU" sz="1400" dirty="0">
                          <a:effectLst/>
                        </a:rPr>
                        <a:t> живая (ЖГВ)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ФГУП “НПО “Микроген” МЗ РФ (Россия)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живая аттенуированная, интраназальная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</a:tr>
              <a:tr h="815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Грипповак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Санкт-Петербургский НИИВС (Россия)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инактивированная, цельновирионная (центрифужная)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</a:tr>
              <a:tr h="30506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Ваксигрип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Sanofi Pasteur (Франция)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инактивированная, сплит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</a:tr>
              <a:tr h="5603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Флюарикс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“СмитКляйн Бичем - Биомед” (Россия)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инактивированная, сплит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</a:tr>
              <a:tr h="5603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Инфлювак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Abbott Products (Нидерланды)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инактивированная, субъединичная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</a:tr>
              <a:tr h="56035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err="1">
                          <a:effectLst/>
                        </a:rPr>
                        <a:t>Совигрипп</a:t>
                      </a:r>
                      <a:r>
                        <a:rPr lang="ru-RU" sz="1400" dirty="0">
                          <a:effectLst/>
                        </a:rPr>
                        <a:t> 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Санкт-Петербургский НИИВС (Россия)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инактивированная, субъединичная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</a:tr>
              <a:tr h="815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Гриппол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ФГУП “НПО “Микроген” МЗ РФ (Россия)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инактивированная, полимер-субъединичная, с полиоксидонием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</a:tr>
              <a:tr h="815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Гриппол плюс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ООО “ФК “ПЕТРОВАКС” (Россия)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инактивированная, полимер-субъединичная, с полиоксидонием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</a:tr>
              <a:tr h="8156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Инфлексал V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Berna Biotech Ltd. (Швейцария)</a:t>
                      </a:r>
                      <a:endParaRPr lang="ru-RU" sz="11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effectLst/>
                        </a:rPr>
                        <a:t>Дистрибьютор в РФ – Baxter AG (Швейцария)</a:t>
                      </a:r>
                      <a:endParaRPr lang="ru-RU" sz="11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effectLst/>
                        </a:rPr>
                        <a:t>инактивированная, </a:t>
                      </a:r>
                      <a:r>
                        <a:rPr lang="ru-RU" sz="1400" dirty="0" err="1">
                          <a:effectLst/>
                        </a:rPr>
                        <a:t>виросомальная</a:t>
                      </a:r>
                      <a:endParaRPr lang="ru-RU" sz="11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30969" marR="30969" marT="30969" marB="30969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705236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88640"/>
            <a:ext cx="8784976" cy="540060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С 2006 года вакцинация против гриппа включена в Национальный календарь профилактических прививок РФ.  Ежегодной вакцинации против гриппа подлежат:</a:t>
            </a:r>
          </a:p>
          <a:p>
            <a:pPr marL="0" indent="0">
              <a:buNone/>
            </a:pPr>
            <a:r>
              <a:rPr lang="ru-RU" sz="2400" dirty="0"/>
              <a:t>•	дети, посещающие дошкольные учреждения,</a:t>
            </a:r>
          </a:p>
          <a:p>
            <a:pPr marL="0" indent="0">
              <a:buNone/>
            </a:pPr>
            <a:r>
              <a:rPr lang="ru-RU" sz="2400" dirty="0"/>
              <a:t>•	учащиеся 1-11 классов,</a:t>
            </a:r>
          </a:p>
          <a:p>
            <a:pPr marL="0" indent="0">
              <a:buNone/>
            </a:pPr>
            <a:r>
              <a:rPr lang="ru-RU" sz="2400" dirty="0"/>
              <a:t>•	студенты высших профессиональных и средних профессиональных учебных заведений,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•	взрослые, работающие по отдельным профессиям и должностям (работники медицинских и образовательных учреждений, транспорта, коммунальной сферы и др.),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•	взрослые старше 60 лет.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919908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928992" cy="5400600"/>
          </a:xfrm>
        </p:spPr>
        <p:txBody>
          <a:bodyPr/>
          <a:lstStyle/>
          <a:p>
            <a:pPr marL="0" indent="0">
              <a:buNone/>
            </a:pPr>
            <a:r>
              <a:rPr lang="ru-RU" sz="2800" dirty="0" smtClean="0"/>
              <a:t>Санитарно-эпидемиологическими </a:t>
            </a:r>
            <a:r>
              <a:rPr lang="ru-RU" sz="2800" dirty="0"/>
              <a:t>правилами СП 3.1.2.3117-13 «Профилактика гриппа и других острых респираторных вирусных инфекций» вакцинация рекомендуется другим группам риска: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•	лицам, страдающим хроническими соматическими заболеваниями,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•	часто болеющим острыми респираторными вирусными заболеваниями,</a:t>
            </a:r>
          </a:p>
          <a:p>
            <a:pPr marL="0" indent="0">
              <a:buNone/>
            </a:pPr>
            <a:r>
              <a:rPr lang="ru-RU" sz="2800" dirty="0">
                <a:solidFill>
                  <a:schemeClr val="bg2">
                    <a:lumMod val="75000"/>
                  </a:schemeClr>
                </a:solidFill>
              </a:rPr>
              <a:t>•	воинским контингентам.</a:t>
            </a:r>
          </a:p>
          <a:p>
            <a:pPr marL="0" indent="0">
              <a:buNone/>
            </a:pP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55720418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99392"/>
            <a:ext cx="9144000" cy="1008112"/>
          </a:xfrm>
        </p:spPr>
        <p:txBody>
          <a:bodyPr/>
          <a:lstStyle/>
          <a:p>
            <a:r>
              <a:rPr lang="ru-RU" sz="2800" dirty="0"/>
              <a:t>Вакцинация против гриппа показана при следующих хронических заболеваниях: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5275589"/>
              </p:ext>
            </p:extLst>
          </p:nvPr>
        </p:nvGraphicFramePr>
        <p:xfrm>
          <a:off x="0" y="836712"/>
          <a:ext cx="9144000" cy="51251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771800"/>
                <a:gridCol w="6372200"/>
              </a:tblGrid>
              <a:tr h="27851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Группа заболеваний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Примеры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</a:tr>
              <a:tr h="80160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Хронические заболевания дыхательной системы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Хроническая </a:t>
                      </a:r>
                      <a:r>
                        <a:rPr lang="ru-RU" sz="1200" dirty="0" err="1">
                          <a:effectLst/>
                        </a:rPr>
                        <a:t>обструктивная</a:t>
                      </a:r>
                      <a:r>
                        <a:rPr lang="ru-RU" sz="1200" dirty="0">
                          <a:effectLst/>
                        </a:rPr>
                        <a:t> болезнь легких (ХОБЛ), включая хронический бронхит и </a:t>
                      </a:r>
                      <a:r>
                        <a:rPr lang="ru-RU" sz="1200" dirty="0" smtClean="0">
                          <a:effectLst/>
                        </a:rPr>
                        <a:t>эмфизему,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Бронхолегочная </a:t>
                      </a:r>
                      <a:r>
                        <a:rPr lang="ru-RU" sz="1200" dirty="0">
                          <a:effectLst/>
                        </a:rPr>
                        <a:t>дисплазия (БЛД</a:t>
                      </a:r>
                      <a:r>
                        <a:rPr lang="ru-RU" sz="1200" dirty="0" smtClean="0">
                          <a:effectLst/>
                        </a:rPr>
                        <a:t>),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Бронхиальная астма,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Бронхоэктатическая </a:t>
                      </a:r>
                      <a:r>
                        <a:rPr lang="ru-RU" sz="1200" dirty="0">
                          <a:effectLst/>
                        </a:rPr>
                        <a:t>болезнь и др.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</a:tr>
              <a:tr h="64807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Хронические заболевания сердечно-сосудистой системы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Врожденные пороки </a:t>
                      </a:r>
                      <a:r>
                        <a:rPr lang="ru-RU" sz="1200" dirty="0" smtClean="0">
                          <a:effectLst/>
                        </a:rPr>
                        <a:t>сердца,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Гипертензия </a:t>
                      </a:r>
                      <a:r>
                        <a:rPr lang="ru-RU" sz="1200" dirty="0">
                          <a:effectLst/>
                        </a:rPr>
                        <a:t>с осложнениями на сердце,</a:t>
                      </a:r>
                      <a:endParaRPr lang="ru-RU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Хроническая сердечная недостаточность и др.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</a:tr>
              <a:tr h="57606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Хронические заболевания почек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Хроническая почечная </a:t>
                      </a:r>
                      <a:r>
                        <a:rPr lang="ru-RU" sz="1200" dirty="0" smtClean="0">
                          <a:effectLst/>
                        </a:rPr>
                        <a:t>недостаточность,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Нефротический синдром,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Трансплантация </a:t>
                      </a:r>
                      <a:r>
                        <a:rPr lang="ru-RU" sz="1200" dirty="0">
                          <a:effectLst/>
                        </a:rPr>
                        <a:t>почки и др.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Хронические заболевания печени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smtClean="0">
                          <a:effectLst/>
                        </a:rPr>
                        <a:t>Цирроз,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</a:rPr>
                        <a:t>Биллиарная</a:t>
                      </a:r>
                      <a:r>
                        <a:rPr lang="ru-RU" sz="1200" dirty="0" smtClean="0">
                          <a:effectLst/>
                        </a:rPr>
                        <a:t> атрезия,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Хронические </a:t>
                      </a:r>
                      <a:r>
                        <a:rPr lang="ru-RU" sz="1200" dirty="0">
                          <a:effectLst/>
                        </a:rPr>
                        <a:t>гепатиты и др.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</a:tr>
              <a:tr h="43204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Диабет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Сахарный диабет I </a:t>
                      </a:r>
                      <a:r>
                        <a:rPr lang="ru-RU" sz="1200" dirty="0" smtClean="0">
                          <a:effectLst/>
                        </a:rPr>
                        <a:t>типа,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Сахарный </a:t>
                      </a:r>
                      <a:r>
                        <a:rPr lang="ru-RU" sz="1200" dirty="0">
                          <a:effectLst/>
                        </a:rPr>
                        <a:t>диабет II типа, требующий приема оральных гипогликемических препаратов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</a:tr>
              <a:tr h="14105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Иммуносупрессия (А)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 err="1">
                          <a:effectLst/>
                        </a:rPr>
                        <a:t>Иммуносупрессия</a:t>
                      </a:r>
                      <a:r>
                        <a:rPr lang="ru-RU" sz="1200" dirty="0">
                          <a:effectLst/>
                        </a:rPr>
                        <a:t>, вызванная текущим заболеванием или проводимым лечением,</a:t>
                      </a:r>
                      <a:endParaRPr lang="ru-RU" sz="105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Лица, получающие </a:t>
                      </a:r>
                      <a:r>
                        <a:rPr lang="ru-RU" sz="1200" dirty="0" smtClean="0">
                          <a:effectLst/>
                        </a:rPr>
                        <a:t>химиотерапию,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err="1" smtClean="0">
                          <a:effectLst/>
                        </a:rPr>
                        <a:t>Аспления</a:t>
                      </a:r>
                      <a:r>
                        <a:rPr lang="ru-RU" sz="1200" dirty="0" smtClean="0">
                          <a:effectLst/>
                        </a:rPr>
                        <a:t> </a:t>
                      </a:r>
                      <a:r>
                        <a:rPr lang="ru-RU" sz="1200" dirty="0">
                          <a:effectLst/>
                        </a:rPr>
                        <a:t>(отсутствие селезенки</a:t>
                      </a:r>
                      <a:r>
                        <a:rPr lang="ru-RU" sz="1200" dirty="0" smtClean="0">
                          <a:effectLst/>
                        </a:rPr>
                        <a:t>),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ВИЧ-инфекция.</a:t>
                      </a:r>
                      <a:r>
                        <a:rPr lang="ru-RU" sz="1050" baseline="0" dirty="0" smtClean="0">
                          <a:effectLst/>
                        </a:rPr>
                        <a:t> </a:t>
                      </a:r>
                      <a:r>
                        <a:rPr lang="ru-RU" sz="1200" dirty="0" smtClean="0">
                          <a:effectLst/>
                        </a:rPr>
                        <a:t>Лица</a:t>
                      </a:r>
                      <a:r>
                        <a:rPr lang="ru-RU" sz="1200" dirty="0">
                          <a:effectLst/>
                        </a:rPr>
                        <a:t>, получающие лечение системными стероидами более чем один месяц в дозе 20 мг в сутки (по преднизолону) и более, или в дозе 1 мг/кг/сутки для детей с весом менее 20 кг и др.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</a:tr>
              <a:tr h="50293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effectLst/>
                        </a:rPr>
                        <a:t>Прием некоторых лекарственных препаратов</a:t>
                      </a:r>
                      <a:endParaRPr lang="ru-RU" sz="105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effectLst/>
                        </a:rPr>
                        <a:t>Дети, длительно получающие препараты ацетилсалициловой кислоты (аспирин) и др.</a:t>
                      </a:r>
                      <a:endParaRPr lang="ru-RU" sz="105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27362" marR="27362" marT="27362" marB="27362" anchor="ctr"/>
                </a:tc>
              </a:tr>
            </a:tbl>
          </a:graphicData>
        </a:graphic>
      </p:graphicFrame>
      <p:sp>
        <p:nvSpPr>
          <p:cNvPr id="5" name="Скругленный прямоугольник 4"/>
          <p:cNvSpPr/>
          <p:nvPr/>
        </p:nvSpPr>
        <p:spPr>
          <a:xfrm>
            <a:off x="2771800" y="5937517"/>
            <a:ext cx="6290254" cy="79208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/>
              <a:t>(А) – вакцинация проводится только инактивированными (убитыми) вакцинами.</a:t>
            </a:r>
          </a:p>
        </p:txBody>
      </p:sp>
    </p:spTree>
    <p:extLst>
      <p:ext uri="{BB962C8B-B14F-4D97-AF65-F5344CB8AC3E}">
        <p14:creationId xmlns:p14="http://schemas.microsoft.com/office/powerpoint/2010/main" val="3297230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922114"/>
          </a:xfrm>
        </p:spPr>
        <p:txBody>
          <a:bodyPr/>
          <a:lstStyle/>
          <a:p>
            <a:r>
              <a:rPr lang="ru-RU" sz="2800" dirty="0"/>
              <a:t>Противопоказания к введению сплит, субъединичных и </a:t>
            </a:r>
            <a:r>
              <a:rPr lang="ru-RU" sz="2800" dirty="0" err="1"/>
              <a:t>виросомальных</a:t>
            </a:r>
            <a:r>
              <a:rPr lang="ru-RU" sz="2800" dirty="0"/>
              <a:t> вакцин: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052736"/>
            <a:ext cx="8928992" cy="4525963"/>
          </a:xfrm>
        </p:spPr>
        <p:txBody>
          <a:bodyPr/>
          <a:lstStyle/>
          <a:p>
            <a:pPr lvl="0"/>
            <a:r>
              <a:rPr lang="ru-RU" sz="2400" dirty="0"/>
              <a:t>тяжелые аллергические реакции на белок куриного яйца;</a:t>
            </a:r>
          </a:p>
          <a:p>
            <a:pPr lvl="0"/>
            <a:r>
              <a:rPr lang="ru-RU" sz="2400" dirty="0"/>
              <a:t>аллергические реакции на антибиотики группы </a:t>
            </a:r>
            <a:r>
              <a:rPr lang="ru-RU" sz="2400" dirty="0" err="1"/>
              <a:t>аминогликозидов</a:t>
            </a:r>
            <a:r>
              <a:rPr lang="ru-RU" sz="2400" dirty="0"/>
              <a:t> и </a:t>
            </a:r>
            <a:r>
              <a:rPr lang="ru-RU" sz="2400" dirty="0" err="1"/>
              <a:t>полимиксин</a:t>
            </a:r>
            <a:r>
              <a:rPr lang="ru-RU" sz="2400" dirty="0"/>
              <a:t> (для вакцин их содержащих);</a:t>
            </a:r>
          </a:p>
          <a:p>
            <a:pPr lvl="0"/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тяжелые реакции или осложнение на предыдущее введение этой вакцины;</a:t>
            </a:r>
          </a:p>
          <a:p>
            <a:pPr lvl="0"/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острое инфекционное заболевание или обострение хронического процесса (временное противопоказание; вакцинация проводится после выздоровления или на фоне ремиссии хронического процесса).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1652174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8229600" cy="850106"/>
          </a:xfrm>
        </p:spPr>
        <p:txBody>
          <a:bodyPr/>
          <a:lstStyle/>
          <a:p>
            <a:r>
              <a:rPr lang="ru-RU" sz="2800" dirty="0"/>
              <a:t>Противопоказания к введению живой </a:t>
            </a:r>
            <a:r>
              <a:rPr lang="ru-RU" sz="2800" dirty="0" err="1"/>
              <a:t>интраназальной</a:t>
            </a:r>
            <a:r>
              <a:rPr lang="ru-RU" sz="2800" dirty="0"/>
              <a:t> вакцины: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856984" cy="4176464"/>
          </a:xfrm>
        </p:spPr>
        <p:txBody>
          <a:bodyPr/>
          <a:lstStyle/>
          <a:p>
            <a:pPr lvl="0"/>
            <a:r>
              <a:rPr lang="ru-RU" sz="2000" dirty="0"/>
              <a:t>тяжелые аллергические реакции на белок куриного яйца;</a:t>
            </a:r>
          </a:p>
          <a:p>
            <a:pPr lvl="0"/>
            <a:r>
              <a:rPr lang="ru-RU" sz="2000" dirty="0"/>
              <a:t>тяжелые реакции или осложнение на предыдущее введение этой вакцины;</a:t>
            </a:r>
          </a:p>
          <a:p>
            <a:pPr lvl="0"/>
            <a:r>
              <a:rPr lang="ru-RU" sz="2000" dirty="0"/>
              <a:t>первичные иммунодефициты, </a:t>
            </a:r>
            <a:r>
              <a:rPr lang="ru-RU" sz="2000" dirty="0" err="1"/>
              <a:t>иммуносупрессия</a:t>
            </a:r>
            <a:r>
              <a:rPr lang="ru-RU" sz="2000" dirty="0"/>
              <a:t>, злокачественные новообразования;</a:t>
            </a:r>
          </a:p>
          <a:p>
            <a:pPr lvl="0"/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ринит;</a:t>
            </a:r>
          </a:p>
          <a:p>
            <a:pPr lvl="0"/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беременность;</a:t>
            </a:r>
          </a:p>
          <a:p>
            <a:pPr lvl="0"/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острое инфекционное заболевание или обострение хронического процесса (временное противопоказание; вакцинация проводится после выздоровления или на фоне ремиссии хронического процесса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).</a:t>
            </a:r>
            <a:endParaRPr lang="ru-RU" sz="2000" dirty="0">
              <a:solidFill>
                <a:schemeClr val="bg2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69607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88640"/>
            <a:ext cx="8784976" cy="532859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После введения инактивированной вакцины, в первые 1-3 дня, возможны </a:t>
            </a:r>
            <a:r>
              <a:rPr lang="ru-RU" sz="2400" dirty="0" err="1"/>
              <a:t>постпрививочные</a:t>
            </a:r>
            <a:r>
              <a:rPr lang="ru-RU" sz="2400" dirty="0"/>
              <a:t> реакции. Это </a:t>
            </a:r>
            <a:r>
              <a:rPr lang="ru-RU" sz="2400" b="1" dirty="0"/>
              <a:t>НОРМАЛЬНЫЕ реакции</a:t>
            </a:r>
            <a:r>
              <a:rPr lang="ru-RU" sz="2400" dirty="0"/>
              <a:t>, они не являются осложнением или побочным действием:</a:t>
            </a:r>
          </a:p>
          <a:p>
            <a:pPr marL="0" indent="0">
              <a:buNone/>
            </a:pPr>
            <a:r>
              <a:rPr lang="ru-RU" sz="2400" dirty="0"/>
              <a:t>•	недомогание, повышение температуры тела;</a:t>
            </a:r>
          </a:p>
          <a:p>
            <a:pPr marL="0" indent="0">
              <a:buNone/>
            </a:pPr>
            <a:r>
              <a:rPr lang="ru-RU" sz="2400" dirty="0"/>
              <a:t>•	болезненность, уплотнение и / или </a:t>
            </a:r>
            <a:r>
              <a:rPr lang="ru-RU" sz="2400" dirty="0" err="1"/>
              <a:t>покранение</a:t>
            </a:r>
            <a:r>
              <a:rPr lang="ru-RU" sz="2400" dirty="0"/>
              <a:t> в месте укола.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Обычно эти реакции слабо выражены и проходят самостоятельно. При высокой температуре тела можно принять жаропонижающее средство (парацетамол, ибупрофен).</a:t>
            </a:r>
          </a:p>
          <a:p>
            <a:pPr marL="0" indent="0" algn="ctr">
              <a:buNone/>
            </a:pPr>
            <a:r>
              <a:rPr lang="ru-RU" sz="2400" dirty="0"/>
              <a:t> </a:t>
            </a:r>
            <a:r>
              <a:rPr lang="ru-RU" sz="2400" b="1" dirty="0">
                <a:solidFill>
                  <a:srgbClr val="FF0000"/>
                </a:solidFill>
              </a:rPr>
              <a:t>Во всех случаях возникновения сильных или необычных реакций необходимо сообщить об этом врачу, проводившему вакцинацию (!).</a:t>
            </a:r>
          </a:p>
          <a:p>
            <a:pPr marL="0" indent="0">
              <a:buNone/>
            </a:pP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85233956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51520" y="260648"/>
            <a:ext cx="864096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i="1" dirty="0" smtClean="0"/>
              <a:t>Грипп</a:t>
            </a:r>
            <a:r>
              <a:rPr lang="ru-RU" dirty="0" smtClean="0"/>
              <a:t> – это тяжелое инфекционное заболевание, которое может поражать людей любого возраста и пола. Болезнь вызывается мельчайшими биологическими частицами – вирусами. Всего известно три рода вируса – А, В и С, внутри которых вирусологи выделяют отдельные штаммы и серотипы, в зависимости от того, какие белки содержит вирус гриппа. Характерная особенность вируса гриппа – его способность к постоянной мутации. А это значит, что каждый год появляются все новые штаммы, и если человек переболел гриппом и приобрел устойчивость к инфицированию одним штаммом, то это не значит, что он на следующий год не сможет подхватить заболевание, вызванное другим штаммом вируса. 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Легкость передачи возбудителя воздушно-капельным путем (при разговоре, кашле, чихании) приводит к быстрому заражению большого количества людей, особенно в замкнутых пространствах</a:t>
            </a:r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. Поэтому достаточно быстро возможно развитие эпидемии.</a:t>
            </a:r>
          </a:p>
          <a:p>
            <a:r>
              <a:rPr lang="ru-RU" dirty="0">
                <a:solidFill>
                  <a:schemeClr val="bg2">
                    <a:lumMod val="75000"/>
                  </a:schemeClr>
                </a:solidFill>
              </a:rPr>
              <a:t>Заболевание у людей могут также вызвать другие виды гриппа: грипп птиц и свиней. Это обусловлено возможностью преодоления видового барьера вирусов гриппа, поражающих различные виды животных.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47" r="14832"/>
          <a:stretch/>
        </p:blipFill>
        <p:spPr bwMode="auto">
          <a:xfrm>
            <a:off x="6459869" y="4690117"/>
            <a:ext cx="2684131" cy="2190496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2662302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4077"/>
            <a:ext cx="8229600" cy="634082"/>
          </a:xfrm>
        </p:spPr>
        <p:txBody>
          <a:bodyPr/>
          <a:lstStyle/>
          <a:p>
            <a:r>
              <a:rPr lang="ru-RU" dirty="0"/>
              <a:t>Следует помнить: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692696"/>
            <a:ext cx="9036496" cy="4896544"/>
          </a:xfrm>
        </p:spPr>
        <p:txBody>
          <a:bodyPr/>
          <a:lstStyle/>
          <a:p>
            <a:pPr lvl="0"/>
            <a:r>
              <a:rPr lang="ru-RU" sz="1800" dirty="0"/>
              <a:t>прививка против гриппа защищает только от гриппа и не защищает от других ОРЗ / ОРВИ и птичьего гриппа; вакцинация против гриппа является только частью комплексной профилактики “простудных” заболеваний в осенне-зимний сезон, она не исключает необходимости проведения других профилактических мероприятий (см. ниже) и не снижает частоту заболеваемости другими ОРВИ у конкретного человека;</a:t>
            </a:r>
          </a:p>
          <a:p>
            <a:pPr lvl="0"/>
            <a:r>
              <a:rPr lang="ru-RU" sz="1800" dirty="0"/>
              <a:t>прививка НЕ может способствовать более частым простудам в последующем и снижению иммунитета;</a:t>
            </a:r>
          </a:p>
          <a:p>
            <a:pPr lvl="0"/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вводимая вакцина НЕ может вызвать заболевание и НЕ может способствовать более тяжелому течению гриппа и других ОРВИ;</a:t>
            </a:r>
          </a:p>
          <a:p>
            <a:pPr lvl="0"/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привитой человек НЕ является заразным для окружающих;</a:t>
            </a:r>
          </a:p>
          <a:p>
            <a:pPr lvl="0"/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после прививки НЕ может быть кашля, насморка или диареи (поноса);</a:t>
            </a:r>
          </a:p>
          <a:p>
            <a:pPr lvl="0"/>
            <a:r>
              <a:rPr lang="ru-RU" sz="1800" dirty="0">
                <a:solidFill>
                  <a:schemeClr val="bg2">
                    <a:lumMod val="75000"/>
                  </a:schemeClr>
                </a:solidFill>
              </a:rPr>
              <a:t>развитие какого-либо заболевания в раннем или отдаленном периоде после прививки НЕ говорит о том, что это заболевание спровоцировано или вызвано вакциной; одна только временная связь с прививкой не может быть доказательством нанесенного вреда вакциной.</a:t>
            </a:r>
          </a:p>
          <a:p>
            <a:endParaRPr lang="ru-RU" sz="1800" dirty="0"/>
          </a:p>
        </p:txBody>
      </p:sp>
    </p:spTree>
    <p:extLst>
      <p:ext uri="{BB962C8B-B14F-4D97-AF65-F5344CB8AC3E}">
        <p14:creationId xmlns:p14="http://schemas.microsoft.com/office/powerpoint/2010/main" val="26421370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0"/>
            <a:ext cx="8928992" cy="850106"/>
          </a:xfrm>
        </p:spPr>
        <p:txBody>
          <a:bodyPr/>
          <a:lstStyle/>
          <a:p>
            <a:r>
              <a:rPr lang="ru-RU" sz="2800" dirty="0"/>
              <a:t>Наиболее значимые возбудители ОРЗ / ОРВИ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16437963"/>
              </p:ext>
            </p:extLst>
          </p:nvPr>
        </p:nvGraphicFramePr>
        <p:xfrm>
          <a:off x="0" y="692696"/>
          <a:ext cx="9144000" cy="50644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784195"/>
                <a:gridCol w="3147845"/>
                <a:gridCol w="4211960"/>
              </a:tblGrid>
              <a:tr h="54111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Возбудители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Представители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Вызываемые ими заболевания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</a:tr>
              <a:tr h="264016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Вирусы (ОРВИ)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Вирусы гриппа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Вирусы парагриппа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Аденовирусы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Риновирусы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РС-вирусы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Энтеровирусы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Реовирусы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Коронавирусы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Бокавирусы человека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Метапневмовирусы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Грипп, птичий грипп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Парагрипп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Аденовирусная инфекция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Риновирусная инфекция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РС-инфекция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Энтеровирусная инфекция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Реовирусная инфекция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Коронавирусная инфекция, ТОРС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Бокавирусная инфекция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 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</a:tr>
              <a:tr h="12493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Бактерии (ОРЗ)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Стафилококки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Стрептококки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Пневмококки</a:t>
                      </a:r>
                      <a:endParaRPr lang="ru-RU" sz="120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Гемофильная палочка тип b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Стафилококковая инфекция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Стрептококковая инфекция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 err="1">
                          <a:effectLst/>
                        </a:rPr>
                        <a:t>Пневмококковаяя</a:t>
                      </a:r>
                      <a:r>
                        <a:rPr lang="ru-RU" sz="1600" dirty="0">
                          <a:effectLst/>
                        </a:rPr>
                        <a:t> инфекция</a:t>
                      </a:r>
                      <a:endParaRPr lang="ru-RU" sz="1200" dirty="0">
                        <a:effectLst/>
                      </a:endParaRP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Гемофильная инфекция (</a:t>
                      </a:r>
                      <a:r>
                        <a:rPr lang="ru-RU" sz="1600" dirty="0" smtClean="0">
                          <a:effectLst/>
                        </a:rPr>
                        <a:t>ХИБ</a:t>
                      </a:r>
                      <a:r>
                        <a:rPr lang="ru-RU" sz="1600" baseline="0" dirty="0" smtClean="0">
                          <a:effectLst/>
                        </a:rPr>
                        <a:t> </a:t>
                      </a:r>
                      <a:r>
                        <a:rPr lang="ru-RU" sz="1600" dirty="0" smtClean="0">
                          <a:effectLst/>
                        </a:rPr>
                        <a:t>инфекция</a:t>
                      </a:r>
                      <a:r>
                        <a:rPr lang="ru-RU" sz="1600" dirty="0">
                          <a:effectLst/>
                        </a:rPr>
                        <a:t>)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</a:tr>
              <a:tr h="321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Грибы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>
                          <a:effectLst/>
                        </a:rPr>
                        <a:t>Кандида</a:t>
                      </a:r>
                      <a:endParaRPr lang="ru-RU" sz="12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600" dirty="0">
                          <a:effectLst/>
                        </a:rPr>
                        <a:t>Кандидоз</a:t>
                      </a:r>
                      <a:endParaRPr lang="ru-RU" sz="12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351" marR="47351" marT="47351" marB="47351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80866765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0"/>
            <a:ext cx="8928992" cy="4149080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Пневмококк – является причиной до 76% пневмоний у взрослых и до 94% осложненных пневмоний у детей, он часто вызывает сепсис, менингит и средний отит, как у детей, так и у взрослых. Во многих развитых странах вакцинация против пневмококковой инфекции включена в Национальные программы иммунизации или активно проводится среди групп риска. В России зарегистрированы две вакцины: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•</a:t>
            </a:r>
            <a:r>
              <a:rPr lang="ru-RU" sz="2400" dirty="0"/>
              <a:t>	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Пневмо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23 (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Sanofi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Pasteur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Франция);</a:t>
            </a:r>
          </a:p>
          <a:p>
            <a:pPr marL="0" indent="0">
              <a:buNone/>
            </a:pP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•	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Превенар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(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Wyeth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Pharmaceuticals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, Великобритания). 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64288" y="4413583"/>
            <a:ext cx="2420888" cy="242088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005064"/>
            <a:ext cx="2420888" cy="24208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10666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16632"/>
            <a:ext cx="8928992" cy="4464496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 err="1"/>
              <a:t>Пневмо</a:t>
            </a:r>
            <a:r>
              <a:rPr lang="ru-RU" sz="2400" dirty="0"/>
              <a:t> 23 – полисахаридная вакцина, обеспечивающая защиту от 23-х наиболее значимых серотипов пневмококка. Препарат может применяться у детей старше 2-х лет и взрослых. Вакцина вводится однократно. Иммунитет сохраняется в течение 5 -8 лет.</a:t>
            </a:r>
          </a:p>
          <a:p>
            <a:pPr marL="0" indent="0">
              <a:buNone/>
            </a:pPr>
            <a:r>
              <a:rPr lang="ru-RU" sz="2400" dirty="0" err="1">
                <a:solidFill>
                  <a:schemeClr val="bg2">
                    <a:lumMod val="75000"/>
                  </a:schemeClr>
                </a:solidFill>
              </a:rPr>
              <a:t>Превенар</a:t>
            </a:r>
            <a:r>
              <a:rPr lang="ru-RU" sz="2400" dirty="0">
                <a:solidFill>
                  <a:schemeClr val="bg2">
                    <a:lumMod val="75000"/>
                  </a:schemeClr>
                </a:solidFill>
              </a:rPr>
              <a:t> – пневмококковая вакцина, которая за счет конъюгации с белком, обеспечивает адекватный иммунный ответ у детей раннего возраста. В состав вакцины  входят 7 серотипов возбудителя. Вакцинация проводится у детей в возрасте от 2 месяцев до 5 лет. Кратность введения зависит от возраста начала вакцинации.</a:t>
            </a:r>
          </a:p>
          <a:p>
            <a:pPr marL="0" indent="0">
              <a:buNone/>
            </a:pPr>
            <a:endParaRPr lang="ru-RU" sz="24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79088">
            <a:off x="6161206" y="4297467"/>
            <a:ext cx="2280362" cy="138787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2864632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9392"/>
            <a:ext cx="8928992" cy="1143000"/>
          </a:xfrm>
        </p:spPr>
        <p:txBody>
          <a:bodyPr/>
          <a:lstStyle/>
          <a:p>
            <a:r>
              <a:rPr lang="ru-RU" sz="2800" dirty="0" smtClean="0"/>
              <a:t>Вакцинация </a:t>
            </a:r>
            <a:r>
              <a:rPr lang="ru-RU" sz="2800" dirty="0"/>
              <a:t>против пневмококковой инфекции в первую очередь показана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760640"/>
          </a:xfrm>
        </p:spPr>
        <p:txBody>
          <a:bodyPr/>
          <a:lstStyle/>
          <a:p>
            <a:pPr>
              <a:buFont typeface="Wingdings" pitchFamily="2" charset="2"/>
              <a:buChar char="ü"/>
            </a:pPr>
            <a:r>
              <a:rPr lang="ru-RU" sz="1600" dirty="0" smtClean="0"/>
              <a:t>лицам </a:t>
            </a:r>
            <a:r>
              <a:rPr lang="ru-RU" sz="1600" dirty="0"/>
              <a:t>с хроническими заболеваниями сердца (в </a:t>
            </a:r>
            <a:r>
              <a:rPr lang="ru-RU" sz="1600" dirty="0" err="1"/>
              <a:t>т.ч</a:t>
            </a:r>
            <a:r>
              <a:rPr lang="ru-RU" sz="1600" dirty="0"/>
              <a:t>. с сердечной недостаточностью, </a:t>
            </a:r>
            <a:r>
              <a:rPr lang="ru-RU" sz="1600" dirty="0" err="1"/>
              <a:t>кардиомиопатией</a:t>
            </a:r>
            <a:r>
              <a:rPr lang="ru-RU" sz="1600" dirty="0"/>
              <a:t>);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лицам </a:t>
            </a:r>
            <a:r>
              <a:rPr lang="ru-RU" sz="1600" dirty="0"/>
              <a:t>с хроническими заболеваниями легких (в </a:t>
            </a:r>
            <a:r>
              <a:rPr lang="ru-RU" sz="1600" dirty="0" err="1"/>
              <a:t>т.ч</a:t>
            </a:r>
            <a:r>
              <a:rPr lang="ru-RU" sz="1600" dirty="0"/>
              <a:t>. с хронической </a:t>
            </a:r>
            <a:r>
              <a:rPr lang="ru-RU" sz="1600" dirty="0" err="1"/>
              <a:t>обструктивной</a:t>
            </a:r>
            <a:r>
              <a:rPr lang="ru-RU" sz="1600" dirty="0"/>
              <a:t> болезнью легких (ХОБЛ), эмфиземой, бронхиальной астмой); лица, часто болеющие ОРЗ;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лицам </a:t>
            </a:r>
            <a:r>
              <a:rPr lang="ru-RU" sz="1600" dirty="0"/>
              <a:t>с хроническими заболеваниями печени (в </a:t>
            </a:r>
            <a:r>
              <a:rPr lang="ru-RU" sz="1600" dirty="0" err="1"/>
              <a:t>т.ч</a:t>
            </a:r>
            <a:r>
              <a:rPr lang="ru-RU" sz="1600" dirty="0"/>
              <a:t>. цирроз печени);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/>
              <a:t>лицам </a:t>
            </a:r>
            <a:r>
              <a:rPr lang="ru-RU" sz="1600" dirty="0"/>
              <a:t>с хроническими заболеваниями почек (в </a:t>
            </a:r>
            <a:r>
              <a:rPr lang="ru-RU" sz="1600" dirty="0" err="1"/>
              <a:t>т.ч</a:t>
            </a:r>
            <a:r>
              <a:rPr lang="ru-RU" sz="1600" dirty="0"/>
              <a:t>. с хронической почечной недостаточностью, нефротическим синдромом); 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</a:rPr>
              <a:t>больным 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сахарным диабетом;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</a:rPr>
              <a:t>лицам 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старше 2-х лет с функциональной или анатомической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</a:rPr>
              <a:t>аспленией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 (отсутствием селезенки),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</a:rPr>
              <a:t>ликвореей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,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</a:rPr>
              <a:t>кохлеарной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 имплантацией, дефицитом компонентов комплемента;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</a:rPr>
              <a:t>больным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</a:rPr>
              <a:t>онкогематологическими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 заболеваниями, ВИЧ-инфекцией,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</a:rPr>
              <a:t>нейтропенией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, реципиенты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</a:rPr>
              <a:t>трансплантантов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, лица, получающие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</a:rPr>
              <a:t>иммуносупрессивную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 терапию;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</a:rPr>
              <a:t>лицам 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в коллективах (детские дошкольные учреждения, армия), особенно перед поступлением;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</a:rPr>
              <a:t>часто болеющим детям, 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в </a:t>
            </a:r>
            <a:r>
              <a:rPr lang="ru-RU" sz="1600" dirty="0" err="1">
                <a:solidFill>
                  <a:schemeClr val="bg2">
                    <a:lumMod val="75000"/>
                  </a:schemeClr>
                </a:solidFill>
              </a:rPr>
              <a:t>т.ч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. инфицированные туберкулезом;</a:t>
            </a:r>
          </a:p>
          <a:p>
            <a:pPr>
              <a:buFont typeface="Wingdings" pitchFamily="2" charset="2"/>
              <a:buChar char="ü"/>
            </a:pPr>
            <a:r>
              <a:rPr lang="ru-RU" sz="1600" dirty="0" smtClean="0">
                <a:solidFill>
                  <a:schemeClr val="bg2">
                    <a:lumMod val="75000"/>
                  </a:schemeClr>
                </a:solidFill>
              </a:rPr>
              <a:t>лицам </a:t>
            </a:r>
            <a:r>
              <a:rPr lang="ru-RU" sz="1600" dirty="0">
                <a:solidFill>
                  <a:schemeClr val="bg2">
                    <a:lumMod val="75000"/>
                  </a:schemeClr>
                </a:solidFill>
              </a:rPr>
              <a:t>старше 65 лет.</a:t>
            </a:r>
          </a:p>
          <a:p>
            <a:pPr marL="0" indent="0">
              <a:buNone/>
            </a:pP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40768305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260648"/>
            <a:ext cx="9001000" cy="5544616"/>
          </a:xfrm>
        </p:spPr>
        <p:txBody>
          <a:bodyPr/>
          <a:lstStyle/>
          <a:p>
            <a:pPr marL="0" indent="0">
              <a:buNone/>
            </a:pPr>
            <a:r>
              <a:rPr lang="ru-RU" sz="2000" dirty="0"/>
              <a:t>ХИБ-инфекция – широко распространенный возбудитель тяжелых инфекций, в основном у детей до 6 лет. Гемофильная палочка типа b может быть причиной таких состояний, как менингит, </a:t>
            </a:r>
            <a:r>
              <a:rPr lang="ru-RU" sz="2000" dirty="0" err="1"/>
              <a:t>эпиглоттит</a:t>
            </a:r>
            <a:r>
              <a:rPr lang="ru-RU" sz="2000" dirty="0"/>
              <a:t> (воспаление надгортанника), остеомиелит, эндокардит, различных заболеваний ЛОР-органов. В большинстве зарубежных стран вакцинация против ХИБ-инфекции проводится всем детям младше 1 года. В России разрешены к применению три вакцины: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•</a:t>
            </a:r>
            <a:r>
              <a:rPr lang="ru-RU" sz="2000" dirty="0"/>
              <a:t>	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Акт-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Хиб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 (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Sanofi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Pasteur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, Франция);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•	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Хиберикс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 (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GlaxoSmithKline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Biologicals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, Бельгия);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•	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Пентаксим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 (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Sanofi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 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Pasteur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, Франция) - комбинированная вакцина против коклюша, дифтерии, </a:t>
            </a:r>
            <a:r>
              <a:rPr lang="ru-RU" sz="2000" dirty="0" err="1">
                <a:solidFill>
                  <a:schemeClr val="bg2">
                    <a:lumMod val="75000"/>
                  </a:schemeClr>
                </a:solidFill>
              </a:rPr>
              <a:t>стобняка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, полиомиелита и ХИБ-инфекции [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АКДС+ИПВ+ХИБ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].</a:t>
            </a:r>
          </a:p>
          <a:p>
            <a:pPr marL="0" indent="0">
              <a:buNone/>
            </a:pP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Вакцинация против ХИБ-инфекции может проводится у детей с 3 месяцев жизни до 5 лет. Кратность введения вакцины зависит от возраста начала вакцинации.</a:t>
            </a:r>
          </a:p>
          <a:p>
            <a:pPr marL="0" indent="0">
              <a:buNone/>
            </a:pP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11885854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4294248035"/>
              </p:ext>
            </p:extLst>
          </p:nvPr>
        </p:nvGraphicFramePr>
        <p:xfrm>
          <a:off x="107504" y="116632"/>
          <a:ext cx="892899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1471710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404664"/>
            <a:ext cx="8229600" cy="1143000"/>
          </a:xfrm>
        </p:spPr>
        <p:txBody>
          <a:bodyPr/>
          <a:lstStyle/>
          <a:p>
            <a:r>
              <a:rPr lang="ru-RU" dirty="0" smtClean="0"/>
              <a:t>Берегите себя и своих близких!</a:t>
            </a:r>
            <a:endParaRPr lang="ru-RU" dirty="0"/>
          </a:p>
        </p:txBody>
      </p:sp>
      <p:sp>
        <p:nvSpPr>
          <p:cNvPr id="4" name="TextBox 3"/>
          <p:cNvSpPr txBox="1"/>
          <p:nvPr/>
        </p:nvSpPr>
        <p:spPr>
          <a:xfrm>
            <a:off x="30426" y="5335165"/>
            <a:ext cx="56813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>
                <a:solidFill>
                  <a:schemeClr val="bg2">
                    <a:lumMod val="75000"/>
                  </a:schemeClr>
                </a:solidFill>
              </a:rPr>
              <a:t>Информация из разных источников сети интернет</a:t>
            </a:r>
            <a:endParaRPr lang="ru-RU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772816"/>
            <a:ext cx="3456384" cy="34563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54371470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/>
              <a:t>Пандемия</a:t>
            </a:r>
            <a:r>
              <a:rPr lang="ru-RU" sz="2400" dirty="0"/>
              <a:t> – уровень заболеваемости, при котором в процесс вовлечены большие территории (страны, континенты или весь мир).</a:t>
            </a: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5147595"/>
              </p:ext>
            </p:extLst>
          </p:nvPr>
        </p:nvGraphicFramePr>
        <p:xfrm>
          <a:off x="0" y="1484783"/>
          <a:ext cx="9036496" cy="410445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330172"/>
                <a:gridCol w="2569979"/>
                <a:gridCol w="5136345"/>
              </a:tblGrid>
              <a:tr h="45470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Годы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Вирус гриппа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Последствия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</a:tr>
              <a:tr h="454884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1889-1891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 (H3N2)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Пандемия средней интенсивности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</a:tr>
              <a:tr h="798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1918-1920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 (H1N1) – “Испанка”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Пострадало 20-40% населения мира Более 40 млн. смертельных исходов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</a:tr>
              <a:tr h="798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1957-1959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 (H2N2) – “Азиатский грипп”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Пострадало от 1,5 до 2 млрд. человек Более 1 млн. смертельных исходов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</a:tr>
              <a:tr h="798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1968-1969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 (H3N2) – “Гонгконский грипп”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Пострадали лица младше 65 лет</a:t>
                      </a:r>
                      <a:endParaRPr lang="ru-RU" sz="1400">
                        <a:effectLst/>
                      </a:endParaRP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Смертность: 33800 человек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</a:tr>
              <a:tr h="798717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1977-1978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>
                          <a:effectLst/>
                        </a:rPr>
                        <a:t>А (H1N1) – “Русский грипп”</a:t>
                      </a:r>
                      <a:endParaRPr lang="ru-RU" sz="1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800" dirty="0">
                          <a:effectLst/>
                        </a:rPr>
                        <a:t>Пострадали в основном лица, родившиеся после 1950 года</a:t>
                      </a:r>
                      <a:endParaRPr lang="ru-RU" sz="1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47625" marR="47625" marT="47625" marB="47625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495395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6692"/>
            <a:ext cx="9036496" cy="1046044"/>
          </a:xfrm>
        </p:spPr>
        <p:txBody>
          <a:bodyPr/>
          <a:lstStyle/>
          <a:p>
            <a:r>
              <a:rPr lang="ru-RU" sz="3200" dirty="0" smtClean="0"/>
              <a:t>Опасность в осложнениях, которые способен оставить после себя вирус гриппа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07504" y="1268760"/>
            <a:ext cx="892899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Осложнения подразделяют на две </a:t>
            </a:r>
            <a:r>
              <a:rPr lang="ru-RU" dirty="0" smtClean="0"/>
              <a:t>группы:</a:t>
            </a:r>
            <a:endParaRPr lang="ru-RU" dirty="0"/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1708628607"/>
              </p:ext>
            </p:extLst>
          </p:nvPr>
        </p:nvGraphicFramePr>
        <p:xfrm>
          <a:off x="15214" y="188640"/>
          <a:ext cx="4196746" cy="55031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Скругленная прямоугольная выноска 5"/>
          <p:cNvSpPr/>
          <p:nvPr/>
        </p:nvSpPr>
        <p:spPr>
          <a:xfrm>
            <a:off x="4499992" y="1638092"/>
            <a:ext cx="4536504" cy="1440160"/>
          </a:xfrm>
          <a:prstGeom prst="wedgeRoundRectCallout">
            <a:avLst>
              <a:gd name="adj1" fmla="val -66600"/>
              <a:gd name="adj2" fmla="val -2680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Геморрагический отек легких, менингиты, </a:t>
            </a:r>
            <a:r>
              <a:rPr lang="ru-RU" dirty="0" err="1" smtClean="0"/>
              <a:t>менингоэнцефалиты</a:t>
            </a:r>
            <a:r>
              <a:rPr lang="ru-RU" dirty="0" smtClean="0"/>
              <a:t> (серозные), инфекционно-токсический шок</a:t>
            </a:r>
            <a:endParaRPr lang="ru-RU" dirty="0"/>
          </a:p>
        </p:txBody>
      </p:sp>
      <p:sp>
        <p:nvSpPr>
          <p:cNvPr id="7" name="Скругленная прямоугольная выноска 6"/>
          <p:cNvSpPr/>
          <p:nvPr/>
        </p:nvSpPr>
        <p:spPr>
          <a:xfrm>
            <a:off x="4499992" y="3933056"/>
            <a:ext cx="4536504" cy="1584176"/>
          </a:xfrm>
          <a:prstGeom prst="wedgeRoundRectCallout">
            <a:avLst>
              <a:gd name="adj1" fmla="val -69448"/>
              <a:gd name="adj2" fmla="val 5406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Пневмонии, отиты, синуситы, </a:t>
            </a:r>
            <a:r>
              <a:rPr lang="ru-RU" dirty="0" err="1" smtClean="0"/>
              <a:t>гломерулонефрит</a:t>
            </a:r>
            <a:r>
              <a:rPr lang="ru-RU" dirty="0" smtClean="0"/>
              <a:t>, гнойные менингиты и </a:t>
            </a:r>
            <a:r>
              <a:rPr lang="ru-RU" dirty="0" err="1" smtClean="0"/>
              <a:t>менингоэнцефалиты</a:t>
            </a:r>
            <a:r>
              <a:rPr lang="ru-RU" dirty="0" smtClean="0"/>
              <a:t>, септические состояния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743703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-99392"/>
            <a:ext cx="8928992" cy="1143000"/>
          </a:xfrm>
        </p:spPr>
        <p:txBody>
          <a:bodyPr/>
          <a:lstStyle/>
          <a:p>
            <a:r>
              <a:rPr lang="ru-RU" sz="2800" dirty="0" smtClean="0"/>
              <a:t>Группа </a:t>
            </a:r>
            <a:r>
              <a:rPr lang="ru-RU" sz="2800" dirty="0"/>
              <a:t>бактериальных осложнений обычно развивается при </a:t>
            </a:r>
            <a:r>
              <a:rPr lang="ru-RU" sz="2800" dirty="0" err="1"/>
              <a:t>недолеченном</a:t>
            </a:r>
            <a:r>
              <a:rPr lang="ru-RU" sz="2800" dirty="0"/>
              <a:t> гриппе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9696" y="836712"/>
            <a:ext cx="9144000" cy="4968552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000" dirty="0"/>
              <a:t>Ринит – воспаление слизистой оболочки носа</a:t>
            </a:r>
            <a:r>
              <a:rPr lang="ru-RU" sz="2000" dirty="0" smtClean="0"/>
              <a:t>.</a:t>
            </a:r>
            <a:endParaRPr lang="ru-RU" sz="2000" dirty="0"/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Синусит – воспаление придаточных пазух носа</a:t>
            </a:r>
            <a:r>
              <a:rPr lang="ru-RU" sz="2000" dirty="0" smtClean="0"/>
              <a:t>.</a:t>
            </a:r>
            <a:endParaRPr lang="ru-RU" sz="2000" dirty="0"/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Гайморит – воспаление гайморовых пазух</a:t>
            </a:r>
            <a:r>
              <a:rPr lang="ru-RU" sz="2000" dirty="0" smtClean="0"/>
              <a:t>.</a:t>
            </a:r>
            <a:endParaRPr lang="ru-RU" sz="2000" dirty="0"/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Отит – воспаление уха</a:t>
            </a:r>
            <a:r>
              <a:rPr lang="ru-RU" sz="2000" dirty="0" smtClean="0"/>
              <a:t>.</a:t>
            </a:r>
            <a:endParaRPr lang="ru-RU" sz="2000" dirty="0"/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Бронхит - острое воспаление слизистой оболочки бронхов</a:t>
            </a:r>
            <a:r>
              <a:rPr lang="ru-RU" sz="2000" dirty="0" smtClean="0"/>
              <a:t>.</a:t>
            </a:r>
            <a:endParaRPr lang="ru-RU" sz="2000" dirty="0"/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Пневмония. Одно из наиболее частых осложнений гриппа причем, как правило, пневмония, это вторичная бактериальная </a:t>
            </a:r>
            <a:r>
              <a:rPr lang="ru-RU" sz="2000" dirty="0" smtClean="0"/>
              <a:t>инфекция. 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Первичная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вирусная пневмония (вызывается вирусами высочайшей степени вирулентности), характеризуется высокой смертностью из-за развития молниеносных геморрагических пневмоний, продолжающихся не </a:t>
            </a:r>
            <a:r>
              <a:rPr lang="ru-RU" sz="2000" dirty="0" smtClean="0">
                <a:solidFill>
                  <a:schemeClr val="bg2">
                    <a:lumMod val="75000"/>
                  </a:schemeClr>
                </a:solidFill>
              </a:rPr>
              <a:t>более 3-4 </a:t>
            </a:r>
            <a:r>
              <a:rPr lang="ru-RU" sz="2000" dirty="0">
                <a:solidFill>
                  <a:schemeClr val="bg2">
                    <a:lumMod val="75000"/>
                  </a:schemeClr>
                </a:solidFill>
              </a:rPr>
              <a:t>дней. Истинная первичная гриппозная пневмония возникает, прежде всего, у больных, страдающих хроническими заболеваниями сердца и легких, сопровождающимися застойными явлениями в легких. </a:t>
            </a:r>
          </a:p>
        </p:txBody>
      </p:sp>
    </p:spTree>
    <p:extLst>
      <p:ext uri="{BB962C8B-B14F-4D97-AF65-F5344CB8AC3E}">
        <p14:creationId xmlns:p14="http://schemas.microsoft.com/office/powerpoint/2010/main" val="16178604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036496" cy="576064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1900" dirty="0"/>
              <a:t>Синдром Рейе встречается практически исключительно у детей (в основном после заболевания гриппом В) после употребления салицилатов (аспирина) и проявляется сильной рвотой, которая может привести к коме в связи с отеком мозга</a:t>
            </a:r>
            <a:r>
              <a:rPr lang="ru-RU" sz="1900" dirty="0" smtClean="0"/>
              <a:t>.</a:t>
            </a:r>
            <a:endParaRPr lang="ru-RU" sz="1900" dirty="0"/>
          </a:p>
          <a:p>
            <a:pPr>
              <a:buFont typeface="Wingdings" pitchFamily="2" charset="2"/>
              <a:buChar char="Ø"/>
            </a:pPr>
            <a:r>
              <a:rPr lang="ru-RU" sz="1900" dirty="0"/>
              <a:t>Миокардит – воспаление сердечной мышцы (миокарда</a:t>
            </a:r>
            <a:r>
              <a:rPr lang="ru-RU" sz="1900" dirty="0" smtClean="0"/>
              <a:t>).</a:t>
            </a:r>
            <a:endParaRPr lang="ru-RU" sz="1900" dirty="0"/>
          </a:p>
          <a:p>
            <a:pPr>
              <a:buFont typeface="Wingdings" pitchFamily="2" charset="2"/>
              <a:buChar char="Ø"/>
            </a:pPr>
            <a:r>
              <a:rPr lang="ru-RU" sz="1900" dirty="0"/>
              <a:t>Перикардит – воспалительное поражение серозной оболочки сердца</a:t>
            </a:r>
            <a:r>
              <a:rPr lang="ru-RU" sz="1900" dirty="0" smtClean="0"/>
              <a:t>.</a:t>
            </a:r>
            <a:endParaRPr lang="ru-RU" sz="1900" dirty="0"/>
          </a:p>
          <a:p>
            <a:pPr>
              <a:buFont typeface="Wingdings" pitchFamily="2" charset="2"/>
              <a:buChar char="Ø"/>
            </a:pPr>
            <a:r>
              <a:rPr lang="ru-RU" sz="1900" dirty="0"/>
              <a:t>Сердечная недостаточность - это комплекс симптомов и клинических признаков, появляющихся на фоне нарушения насосной функции сердца</a:t>
            </a:r>
            <a:r>
              <a:rPr lang="ru-RU" sz="1900" dirty="0" smtClean="0"/>
              <a:t>.</a:t>
            </a:r>
            <a:endParaRPr lang="ru-RU" sz="1900" dirty="0"/>
          </a:p>
          <a:p>
            <a:pPr>
              <a:buFont typeface="Wingdings" pitchFamily="2" charset="2"/>
              <a:buChar char="Ø"/>
            </a:pPr>
            <a:r>
              <a:rPr lang="ru-RU" sz="1900" dirty="0"/>
              <a:t>Миозит – воспаление скелетных мышц</a:t>
            </a:r>
            <a:r>
              <a:rPr lang="ru-RU" sz="1900" dirty="0" smtClean="0"/>
              <a:t>.</a:t>
            </a:r>
            <a:endParaRPr lang="ru-RU" sz="1900" dirty="0"/>
          </a:p>
          <a:p>
            <a:pPr>
              <a:buFont typeface="Wingdings" pitchFamily="2" charset="2"/>
              <a:buChar char="Ø"/>
            </a:pPr>
            <a:r>
              <a:rPr lang="ru-RU" sz="1900" dirty="0">
                <a:solidFill>
                  <a:schemeClr val="bg2">
                    <a:lumMod val="75000"/>
                  </a:schemeClr>
                </a:solidFill>
              </a:rPr>
              <a:t>Пиелонефрит –воспаление тканей почек</a:t>
            </a:r>
            <a:r>
              <a:rPr lang="ru-RU" sz="19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ru-RU" sz="1900" dirty="0">
              <a:solidFill>
                <a:schemeClr val="bg2">
                  <a:lumMod val="75000"/>
                </a:schemeClr>
              </a:solidFill>
            </a:endParaRPr>
          </a:p>
          <a:p>
            <a:pPr>
              <a:buFont typeface="Wingdings" pitchFamily="2" charset="2"/>
              <a:buChar char="Ø"/>
            </a:pPr>
            <a:r>
              <a:rPr lang="ru-RU" sz="1900" dirty="0">
                <a:solidFill>
                  <a:schemeClr val="bg2">
                    <a:lumMod val="75000"/>
                  </a:schemeClr>
                </a:solidFill>
              </a:rPr>
              <a:t>Острый поперечный миелит - синдром для которого характерно острое поперечное поражение спинного мозга - как серого, так и белого вещества - в одном из нескольких смежных грудных сегментов. Заболевание начинается с внезапных болей в спине, затем развиваются сенсорные и двигательные нарушения, распространяющиеся от стоп вверх</a:t>
            </a:r>
            <a:r>
              <a:rPr lang="ru-RU" sz="1900" dirty="0" smtClean="0">
                <a:solidFill>
                  <a:schemeClr val="bg2">
                    <a:lumMod val="75000"/>
                  </a:schemeClr>
                </a:solidFill>
              </a:rPr>
              <a:t>.</a:t>
            </a:r>
            <a:endParaRPr lang="ru-RU" sz="1900" dirty="0">
              <a:solidFill>
                <a:schemeClr val="bg2">
                  <a:lumMod val="75000"/>
                </a:schemeClr>
              </a:solidFill>
            </a:endParaRPr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69191">
            <a:off x="221160" y="4957577"/>
            <a:ext cx="1176800" cy="156906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5179053"/>
            <a:ext cx="1706913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5896" y="5179053"/>
            <a:ext cx="1914525" cy="14287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6149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876418"/>
            <a:ext cx="3132535" cy="189832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8024830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784976" cy="2880320"/>
          </a:xfrm>
        </p:spPr>
        <p:txBody>
          <a:bodyPr/>
          <a:lstStyle/>
          <a:p>
            <a:pPr>
              <a:buFont typeface="Wingdings" pitchFamily="2" charset="2"/>
              <a:buChar char="Ø"/>
            </a:pPr>
            <a:r>
              <a:rPr lang="ru-RU" sz="2000" dirty="0"/>
              <a:t>Менингит – воспаление оболочек головного и спинного мозга.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Энцефалит – воспаление головного мозга.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Бактериальная суперинфекция - наслоение на ослабленный гриппом организм бактериальной инфекции (пневмококковой, гемофильной, стафилококковой).</a:t>
            </a:r>
          </a:p>
          <a:p>
            <a:pPr>
              <a:buFont typeface="Wingdings" pitchFamily="2" charset="2"/>
              <a:buChar char="Ø"/>
            </a:pPr>
            <a:r>
              <a:rPr lang="ru-RU" sz="2000" dirty="0"/>
              <a:t>Обострения хронических заболеваний - бронхиальной астмы и хронического бронхита, сердечно-сосудистых заболеваний, нарушений обмена веществ, заболеваний почек и др.</a:t>
            </a:r>
          </a:p>
          <a:p>
            <a:pPr>
              <a:buFont typeface="Wingdings" pitchFamily="2" charset="2"/>
              <a:buChar char="Ø"/>
            </a:pPr>
            <a:endParaRPr lang="ru-RU" sz="20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2996952"/>
            <a:ext cx="2841104" cy="24078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7536354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Схема 4"/>
          <p:cNvGraphicFramePr/>
          <p:nvPr>
            <p:extLst>
              <p:ext uri="{D42A27DB-BD31-4B8C-83A1-F6EECF244321}">
                <p14:modId xmlns:p14="http://schemas.microsoft.com/office/powerpoint/2010/main" val="547727870"/>
              </p:ext>
            </p:extLst>
          </p:nvPr>
        </p:nvGraphicFramePr>
        <p:xfrm>
          <a:off x="107504" y="116632"/>
          <a:ext cx="8928992" cy="554461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4225033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16632"/>
            <a:ext cx="8928992" cy="2808312"/>
          </a:xfrm>
        </p:spPr>
        <p:txBody>
          <a:bodyPr/>
          <a:lstStyle/>
          <a:p>
            <a:pPr marL="0" indent="0">
              <a:buNone/>
            </a:pPr>
            <a:r>
              <a:rPr lang="ru-RU" sz="2400" dirty="0"/>
              <a:t>Заражение людей гриппом птиц (H5N1), циркулирующим в последние годы в мире, в настоящее время происходит только при контакте человека с зараженной птицей. </a:t>
            </a:r>
            <a:r>
              <a:rPr lang="ru-RU" sz="2400" dirty="0" err="1"/>
              <a:t>Высокопатогенный</a:t>
            </a:r>
            <a:r>
              <a:rPr lang="ru-RU" sz="2400" dirty="0"/>
              <a:t> подтип вируса гриппа свиней (грипп А/H1N1) может передаваться от человека к человеку, тем самым способствуя быстрому распространению в популяции.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0192" y="3068960"/>
            <a:ext cx="2384425" cy="24082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27978">
            <a:off x="2082318" y="3246808"/>
            <a:ext cx="2714625" cy="16859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76581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</p:sld>
</file>

<file path=ppt/theme/theme1.xml><?xml version="1.0" encoding="utf-8"?>
<a:theme xmlns:a="http://schemas.openxmlformats.org/drawingml/2006/main" name="Diseño predeterminado">
  <a:themeElements>
    <a:clrScheme name="Diseño predeterminado 9">
      <a:dk1>
        <a:srgbClr val="336699"/>
      </a:dk1>
      <a:lt1>
        <a:srgbClr val="FFFFFF"/>
      </a:lt1>
      <a:dk2>
        <a:srgbClr val="000000"/>
      </a:dk2>
      <a:lt2>
        <a:srgbClr val="E3EBF1"/>
      </a:lt2>
      <a:accent1>
        <a:srgbClr val="003399"/>
      </a:accent1>
      <a:accent2>
        <a:srgbClr val="468A4B"/>
      </a:accent2>
      <a:accent3>
        <a:srgbClr val="AAAAAA"/>
      </a:accent3>
      <a:accent4>
        <a:srgbClr val="DADADA"/>
      </a:accent4>
      <a:accent5>
        <a:srgbClr val="AAADCA"/>
      </a:accent5>
      <a:accent6>
        <a:srgbClr val="3F7D43"/>
      </a:accent6>
      <a:hlink>
        <a:srgbClr val="66CCFF"/>
      </a:hlink>
      <a:folHlink>
        <a:srgbClr val="F0E500"/>
      </a:folHlink>
    </a:clrScheme>
    <a:fontScheme name="Базовая">
      <a:maj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iseño predeterminad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iseño predeterminad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iseño predeterminad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1429028327_gradusnik</Template>
  <TotalTime>354</TotalTime>
  <Words>2088</Words>
  <Application>Microsoft Office PowerPoint</Application>
  <PresentationFormat>Экран (4:3)</PresentationFormat>
  <Paragraphs>221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Diseño predeterminado</vt:lpstr>
      <vt:lpstr>Грипп и ОРВИ Профилактика</vt:lpstr>
      <vt:lpstr>Презентация PowerPoint</vt:lpstr>
      <vt:lpstr>Пандемия – уровень заболеваемости, при котором в процесс вовлечены большие территории (страны, континенты или весь мир).</vt:lpstr>
      <vt:lpstr>Опасность в осложнениях, которые способен оставить после себя вирус гриппа</vt:lpstr>
      <vt:lpstr>Группа бактериальных осложнений обычно развивается при недолеченном гриппе</vt:lpstr>
      <vt:lpstr>Презентация PowerPoint</vt:lpstr>
      <vt:lpstr>Презентация PowerPoint</vt:lpstr>
      <vt:lpstr>Презентация PowerPoint</vt:lpstr>
      <vt:lpstr>Презентация PowerPoint</vt:lpstr>
      <vt:lpstr>СОВРЕМЕННЫЕ МЕТОДЫ ПРОФИЛАКТИКИ ГРИППА (вакцинация)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Вакцинация против гриппа показана при следующих хронических заболеваниях:</vt:lpstr>
      <vt:lpstr>Противопоказания к введению сплит, субъединичных и виросомальных вакцин:</vt:lpstr>
      <vt:lpstr>Противопоказания к введению живой интраназальной вакцины:</vt:lpstr>
      <vt:lpstr>Презентация PowerPoint</vt:lpstr>
      <vt:lpstr>Следует помнить:</vt:lpstr>
      <vt:lpstr>Наиболее значимые возбудители ОРЗ / ОРВИ</vt:lpstr>
      <vt:lpstr>Презентация PowerPoint</vt:lpstr>
      <vt:lpstr>Презентация PowerPoint</vt:lpstr>
      <vt:lpstr>Вакцинация против пневмококковой инфекции в первую очередь показана </vt:lpstr>
      <vt:lpstr>Презентация PowerPoint</vt:lpstr>
      <vt:lpstr>Презентация PowerPoint</vt:lpstr>
      <vt:lpstr>Берегите себя и своих близких!</vt:lpstr>
    </vt:vector>
  </TitlesOfParts>
  <Company>SPecialiST RePack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Грипп</dc:title>
  <dc:creator>Радуга</dc:creator>
  <cp:lastModifiedBy>Радуга</cp:lastModifiedBy>
  <cp:revision>74</cp:revision>
  <dcterms:created xsi:type="dcterms:W3CDTF">2018-10-11T03:57:26Z</dcterms:created>
  <dcterms:modified xsi:type="dcterms:W3CDTF">2018-10-15T04:00:31Z</dcterms:modified>
</cp:coreProperties>
</file>